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8" r:id="rId3"/>
    <p:sldId id="310" r:id="rId4"/>
    <p:sldId id="312" r:id="rId5"/>
    <p:sldId id="313" r:id="rId6"/>
    <p:sldId id="311" r:id="rId7"/>
    <p:sldId id="315" r:id="rId8"/>
    <p:sldId id="316" r:id="rId9"/>
    <p:sldId id="322" r:id="rId10"/>
    <p:sldId id="318" r:id="rId11"/>
    <p:sldId id="274" r:id="rId12"/>
    <p:sldId id="276" r:id="rId13"/>
    <p:sldId id="269" r:id="rId14"/>
    <p:sldId id="278" r:id="rId15"/>
    <p:sldId id="281" r:id="rId16"/>
    <p:sldId id="280" r:id="rId17"/>
    <p:sldId id="287" r:id="rId18"/>
    <p:sldId id="285" r:id="rId19"/>
    <p:sldId id="284" r:id="rId20"/>
    <p:sldId id="283" r:id="rId21"/>
    <p:sldId id="308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272" r:id="rId31"/>
    <p:sldId id="265" r:id="rId32"/>
    <p:sldId id="289" r:id="rId33"/>
    <p:sldId id="26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7520A-F96D-4145-970F-458E78D21D28}" type="doc">
      <dgm:prSet loTypeId="urn:microsoft.com/office/officeart/2005/8/layout/radial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E58575B-D8E8-4B43-AA35-62DB4FBF3569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4031B7F-612B-4B65-AF70-56123D58AF1B}" type="parTrans" cxnId="{4AF223F4-0FB7-419F-98EC-DC2804C3407A}">
      <dgm:prSet/>
      <dgm:spPr/>
      <dgm:t>
        <a:bodyPr/>
        <a:lstStyle/>
        <a:p>
          <a:endParaRPr lang="ru-RU"/>
        </a:p>
      </dgm:t>
    </dgm:pt>
    <dgm:pt modelId="{55E66ADC-0FCC-490F-B692-4BB63AB0EDEA}" type="sibTrans" cxnId="{4AF223F4-0FB7-419F-98EC-DC2804C3407A}">
      <dgm:prSet/>
      <dgm:spPr/>
      <dgm:t>
        <a:bodyPr/>
        <a:lstStyle/>
        <a:p>
          <a:endParaRPr lang="ru-RU"/>
        </a:p>
      </dgm:t>
    </dgm:pt>
    <dgm:pt modelId="{0BB928A5-9E23-476B-BB30-9AB897A30FA1}">
      <dgm:prSet phldrT="[Текст]" custT="1"/>
      <dgm:spPr/>
      <dgm:t>
        <a:bodyPr/>
        <a:lstStyle/>
        <a:p>
          <a:r>
            <a:rPr lang="ru-RU" sz="1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КДНиЗП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446615-11D1-4865-A5BA-595FB3BC0D05}" type="parTrans" cxnId="{27EABEB0-1CB0-4BF6-8226-AAC16A261E2B}">
      <dgm:prSet/>
      <dgm:spPr/>
      <dgm:t>
        <a:bodyPr/>
        <a:lstStyle/>
        <a:p>
          <a:endParaRPr lang="ru-RU"/>
        </a:p>
      </dgm:t>
    </dgm:pt>
    <dgm:pt modelId="{75D3D596-D027-4F0C-AD9A-9FB3F4D252B0}" type="sibTrans" cxnId="{27EABEB0-1CB0-4BF6-8226-AAC16A261E2B}">
      <dgm:prSet/>
      <dgm:spPr/>
      <dgm:t>
        <a:bodyPr/>
        <a:lstStyle/>
        <a:p>
          <a:endParaRPr lang="ru-RU"/>
        </a:p>
      </dgm:t>
    </dgm:pt>
    <dgm:pt modelId="{E62CA8DE-C6F4-4D19-96FB-0D17D5F1F3AC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ПДН</a:t>
          </a:r>
        </a:p>
      </dgm:t>
    </dgm:pt>
    <dgm:pt modelId="{552844EF-4041-4988-936A-3C8672802916}" type="parTrans" cxnId="{27AA902D-4FB1-4179-B848-284C24687A57}">
      <dgm:prSet/>
      <dgm:spPr/>
      <dgm:t>
        <a:bodyPr/>
        <a:lstStyle/>
        <a:p>
          <a:endParaRPr lang="ru-RU"/>
        </a:p>
      </dgm:t>
    </dgm:pt>
    <dgm:pt modelId="{702BBE5A-B457-448A-A056-9F4078F8CC95}" type="sibTrans" cxnId="{27AA902D-4FB1-4179-B848-284C24687A57}">
      <dgm:prSet/>
      <dgm:spPr/>
      <dgm:t>
        <a:bodyPr/>
        <a:lstStyle/>
        <a:p>
          <a:endParaRPr lang="ru-RU"/>
        </a:p>
      </dgm:t>
    </dgm:pt>
    <dgm:pt modelId="{943F57B9-6C72-45EE-B62D-0427CA23B89F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ЦЗН </a:t>
          </a:r>
        </a:p>
        <a:p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 Горно-Алтайска</a:t>
          </a:r>
        </a:p>
      </dgm:t>
    </dgm:pt>
    <dgm:pt modelId="{B8D1375E-D424-430B-A9EE-34A7C91194C0}" type="parTrans" cxnId="{19C5947D-81A0-4AE6-BFA5-276FB94D8BA4}">
      <dgm:prSet/>
      <dgm:spPr/>
      <dgm:t>
        <a:bodyPr/>
        <a:lstStyle/>
        <a:p>
          <a:endParaRPr lang="ru-RU"/>
        </a:p>
      </dgm:t>
    </dgm:pt>
    <dgm:pt modelId="{76E76B63-C3D6-4B48-81A6-560E3F986D6E}" type="sibTrans" cxnId="{19C5947D-81A0-4AE6-BFA5-276FB94D8BA4}">
      <dgm:prSet/>
      <dgm:spPr/>
      <dgm:t>
        <a:bodyPr/>
        <a:lstStyle/>
        <a:p>
          <a:endParaRPr lang="ru-RU"/>
        </a:p>
      </dgm:t>
    </dgm:pt>
    <dgm:pt modelId="{0D63AF4B-3852-4445-A643-84CDAE6B28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КЦСОН</a:t>
          </a:r>
        </a:p>
      </dgm:t>
    </dgm:pt>
    <dgm:pt modelId="{3D475A27-E062-40EA-9A6C-6AE19AB9FA68}" type="parTrans" cxnId="{6259F873-91D7-4063-A7CB-029523D94DC6}">
      <dgm:prSet/>
      <dgm:spPr/>
      <dgm:t>
        <a:bodyPr/>
        <a:lstStyle/>
        <a:p>
          <a:endParaRPr lang="ru-RU"/>
        </a:p>
      </dgm:t>
    </dgm:pt>
    <dgm:pt modelId="{4C511CFF-3394-4923-9B21-92D8C0388CFC}" type="sibTrans" cxnId="{6259F873-91D7-4063-A7CB-029523D94DC6}">
      <dgm:prSet/>
      <dgm:spPr/>
      <dgm:t>
        <a:bodyPr/>
        <a:lstStyle/>
        <a:p>
          <a:endParaRPr lang="ru-RU"/>
        </a:p>
      </dgm:t>
    </dgm:pt>
    <dgm:pt modelId="{F0574978-4BFE-474B-B4D8-FA2352E82B0C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Библиотека им. М.В.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Чевалкова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570FFB-E21B-40B6-87EA-6BD7AE412CE8}" type="parTrans" cxnId="{9BEA5E76-395F-4144-8E82-9A0B777B07D2}">
      <dgm:prSet/>
      <dgm:spPr/>
      <dgm:t>
        <a:bodyPr/>
        <a:lstStyle/>
        <a:p>
          <a:endParaRPr lang="ru-RU"/>
        </a:p>
      </dgm:t>
    </dgm:pt>
    <dgm:pt modelId="{C22B2E40-20D4-47BA-9A16-EB1D20ED6A01}" type="sibTrans" cxnId="{9BEA5E76-395F-4144-8E82-9A0B777B07D2}">
      <dgm:prSet/>
      <dgm:spPr/>
      <dgm:t>
        <a:bodyPr/>
        <a:lstStyle/>
        <a:p>
          <a:endParaRPr lang="ru-RU"/>
        </a:p>
      </dgm:t>
    </dgm:pt>
    <dgm:pt modelId="{4D228B52-197B-421B-9F2E-BB0323289C88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Республиканская детская библиотека </a:t>
          </a:r>
        </a:p>
      </dgm:t>
    </dgm:pt>
    <dgm:pt modelId="{FED4BD79-E690-404E-B46F-41D24BEA53F7}" type="parTrans" cxnId="{EB595939-DA15-4FDF-BA56-6C01B244143C}">
      <dgm:prSet/>
      <dgm:spPr/>
      <dgm:t>
        <a:bodyPr/>
        <a:lstStyle/>
        <a:p>
          <a:endParaRPr lang="ru-RU"/>
        </a:p>
      </dgm:t>
    </dgm:pt>
    <dgm:pt modelId="{3AF3DA67-2A11-48E6-B8AE-AA2D846C8566}" type="sibTrans" cxnId="{EB595939-DA15-4FDF-BA56-6C01B244143C}">
      <dgm:prSet/>
      <dgm:spPr/>
      <dgm:t>
        <a:bodyPr/>
        <a:lstStyle/>
        <a:p>
          <a:endParaRPr lang="ru-RU"/>
        </a:p>
      </dgm:t>
    </dgm:pt>
    <dgm:pt modelId="{0E306FCB-6C32-4041-A73D-3FA7707911C8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УСПН г. Горно-Алтайска</a:t>
          </a:r>
        </a:p>
      </dgm:t>
    </dgm:pt>
    <dgm:pt modelId="{08C644CA-2F35-4111-AE38-433F29020F35}" type="parTrans" cxnId="{0BFAEAE2-8CC7-4756-BC2A-9DAF5A13D5B9}">
      <dgm:prSet/>
      <dgm:spPr/>
      <dgm:t>
        <a:bodyPr/>
        <a:lstStyle/>
        <a:p>
          <a:endParaRPr lang="ru-RU"/>
        </a:p>
      </dgm:t>
    </dgm:pt>
    <dgm:pt modelId="{FBF7A6A4-6DC5-4C15-9B01-1209C5A19698}" type="sibTrans" cxnId="{0BFAEAE2-8CC7-4756-BC2A-9DAF5A13D5B9}">
      <dgm:prSet/>
      <dgm:spPr/>
      <dgm:t>
        <a:bodyPr/>
        <a:lstStyle/>
        <a:p>
          <a:endParaRPr lang="ru-RU"/>
        </a:p>
      </dgm:t>
    </dgm:pt>
    <dgm:pt modelId="{01AC36FF-5134-4120-AA5F-53F61342A80F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Молодежный православный клуб «Остров</a:t>
          </a:r>
          <a:r>
            <a:rPr lang="ru-RU" sz="900" dirty="0">
              <a:solidFill>
                <a:schemeClr val="tx1"/>
              </a:solidFill>
            </a:rPr>
            <a:t>»</a:t>
          </a:r>
        </a:p>
      </dgm:t>
    </dgm:pt>
    <dgm:pt modelId="{1D43EDCD-C4F7-4B17-ABA6-43823859FFB5}" type="parTrans" cxnId="{E665EE56-7A56-4EA1-96F1-EFFC5D1A989F}">
      <dgm:prSet/>
      <dgm:spPr/>
      <dgm:t>
        <a:bodyPr/>
        <a:lstStyle/>
        <a:p>
          <a:endParaRPr lang="ru-RU"/>
        </a:p>
      </dgm:t>
    </dgm:pt>
    <dgm:pt modelId="{039551FF-0C70-43D3-9079-F0A04EDCED49}" type="sibTrans" cxnId="{E665EE56-7A56-4EA1-96F1-EFFC5D1A989F}">
      <dgm:prSet/>
      <dgm:spPr/>
      <dgm:t>
        <a:bodyPr/>
        <a:lstStyle/>
        <a:p>
          <a:endParaRPr lang="ru-RU"/>
        </a:p>
      </dgm:t>
    </dgm:pt>
    <dgm:pt modelId="{8CD4F8D1-665F-4E50-AF3D-D80F36ECA45B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культуры спорта и молодежной политика </a:t>
          </a:r>
        </a:p>
      </dgm:t>
    </dgm:pt>
    <dgm:pt modelId="{DBB75706-7FF2-4064-94FB-331198BC5E6D}" type="parTrans" cxnId="{81A57F3C-7146-4B49-85D9-57C509A39062}">
      <dgm:prSet/>
      <dgm:spPr/>
      <dgm:t>
        <a:bodyPr/>
        <a:lstStyle/>
        <a:p>
          <a:endParaRPr lang="ru-RU"/>
        </a:p>
      </dgm:t>
    </dgm:pt>
    <dgm:pt modelId="{0AE04068-2093-473F-B258-9FBADC1D90CA}" type="sibTrans" cxnId="{81A57F3C-7146-4B49-85D9-57C509A39062}">
      <dgm:prSet/>
      <dgm:spPr/>
      <dgm:t>
        <a:bodyPr/>
        <a:lstStyle/>
        <a:p>
          <a:endParaRPr lang="ru-RU"/>
        </a:p>
      </dgm:t>
    </dgm:pt>
    <dgm:pt modelId="{1943FA9B-9051-4966-ACC8-9701425EDF77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Молодежный центр </a:t>
          </a:r>
        </a:p>
        <a:p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 Горно-</a:t>
          </a:r>
        </a:p>
        <a:p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Алтайска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3BE96-9F71-4867-9AC4-9E3A52332F4D}" type="parTrans" cxnId="{DCA8E0EC-24DC-4053-AF23-B448E13EF64D}">
      <dgm:prSet/>
      <dgm:spPr/>
      <dgm:t>
        <a:bodyPr/>
        <a:lstStyle/>
        <a:p>
          <a:endParaRPr lang="ru-RU"/>
        </a:p>
      </dgm:t>
    </dgm:pt>
    <dgm:pt modelId="{402CF3DD-DC3E-43CC-958F-386F73C665E7}" type="sibTrans" cxnId="{DCA8E0EC-24DC-4053-AF23-B448E13EF64D}">
      <dgm:prSet/>
      <dgm:spPr/>
      <dgm:t>
        <a:bodyPr/>
        <a:lstStyle/>
        <a:p>
          <a:endParaRPr lang="ru-RU"/>
        </a:p>
      </dgm:t>
    </dgm:pt>
    <dgm:pt modelId="{100DCF33-E3F2-46BE-B288-EAF6C3B1A76A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БУЗ РА </a:t>
          </a:r>
        </a:p>
      </dgm:t>
    </dgm:pt>
    <dgm:pt modelId="{03952826-7D59-4613-87AD-EDE3C63B0070}" type="parTrans" cxnId="{E5D401C1-FA14-4BDB-AF1D-0AACF0F4ABED}">
      <dgm:prSet/>
      <dgm:spPr/>
      <dgm:t>
        <a:bodyPr/>
        <a:lstStyle/>
        <a:p>
          <a:endParaRPr lang="ru-RU"/>
        </a:p>
      </dgm:t>
    </dgm:pt>
    <dgm:pt modelId="{DAC0FDE9-177D-40DB-9644-4842AC11CCC7}" type="sibTrans" cxnId="{E5D401C1-FA14-4BDB-AF1D-0AACF0F4ABED}">
      <dgm:prSet/>
      <dgm:spPr/>
      <dgm:t>
        <a:bodyPr/>
        <a:lstStyle/>
        <a:p>
          <a:endParaRPr lang="ru-RU"/>
        </a:p>
      </dgm:t>
    </dgm:pt>
    <dgm:pt modelId="{3EC6CB04-54F2-40F9-B337-D463669FD5A8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Кожно-венерологический диспансер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EC6F8-3344-486C-850E-C54FE6D562E5}" type="parTrans" cxnId="{C109DD05-679F-473E-85DD-FE4E1810F529}">
      <dgm:prSet/>
      <dgm:spPr/>
      <dgm:t>
        <a:bodyPr/>
        <a:lstStyle/>
        <a:p>
          <a:endParaRPr lang="ru-RU"/>
        </a:p>
      </dgm:t>
    </dgm:pt>
    <dgm:pt modelId="{6EA3103D-77F2-4602-8B23-416605A01E81}" type="sibTrans" cxnId="{C109DD05-679F-473E-85DD-FE4E1810F529}">
      <dgm:prSet/>
      <dgm:spPr/>
      <dgm:t>
        <a:bodyPr/>
        <a:lstStyle/>
        <a:p>
          <a:endParaRPr lang="ru-RU"/>
        </a:p>
      </dgm:t>
    </dgm:pt>
    <dgm:pt modelId="{2BC58BDA-BFC3-4667-AC15-212C2F74661F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РОО «Женщины Алтая –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Алтайдын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Эпшилери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РА </a:t>
          </a:r>
        </a:p>
      </dgm:t>
    </dgm:pt>
    <dgm:pt modelId="{305F8B9A-F4FB-4A15-A008-BD307B7F308F}" type="parTrans" cxnId="{8D07A3CE-11C6-4D9E-BF2E-2060C87940F3}">
      <dgm:prSet/>
      <dgm:spPr/>
      <dgm:t>
        <a:bodyPr/>
        <a:lstStyle/>
        <a:p>
          <a:endParaRPr lang="ru-RU"/>
        </a:p>
      </dgm:t>
    </dgm:pt>
    <dgm:pt modelId="{B808CE9E-78C9-4D86-9FE6-9553B2BCA60B}" type="sibTrans" cxnId="{8D07A3CE-11C6-4D9E-BF2E-2060C87940F3}">
      <dgm:prSet/>
      <dgm:spPr/>
      <dgm:t>
        <a:bodyPr/>
        <a:lstStyle/>
        <a:p>
          <a:endParaRPr lang="ru-RU"/>
        </a:p>
      </dgm:t>
    </dgm:pt>
    <dgm:pt modelId="{E52E0F62-4F01-420D-BAD0-5999C30CAA6B}" type="pres">
      <dgm:prSet presAssocID="{C3B7520A-F96D-4145-970F-458E78D21D2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DEC25E-C473-43D9-8DC6-1CCDFD5124CF}" type="pres">
      <dgm:prSet presAssocID="{AE58575B-D8E8-4B43-AA35-62DB4FBF3569}" presName="centerShape" presStyleLbl="node0" presStyleIdx="0" presStyleCnt="1"/>
      <dgm:spPr/>
    </dgm:pt>
    <dgm:pt modelId="{818C2B9F-3D39-483A-9685-E5426B2FDF79}" type="pres">
      <dgm:prSet presAssocID="{1F446615-11D1-4865-A5BA-595FB3BC0D05}" presName="parTrans" presStyleLbl="sibTrans2D1" presStyleIdx="0" presStyleCnt="13"/>
      <dgm:spPr/>
    </dgm:pt>
    <dgm:pt modelId="{5864CDA3-1138-4F71-AF28-EA7B2C1F24FD}" type="pres">
      <dgm:prSet presAssocID="{1F446615-11D1-4865-A5BA-595FB3BC0D05}" presName="connectorText" presStyleLbl="sibTrans2D1" presStyleIdx="0" presStyleCnt="13"/>
      <dgm:spPr/>
    </dgm:pt>
    <dgm:pt modelId="{0E438606-1C67-44BE-B88F-31B7381F0570}" type="pres">
      <dgm:prSet presAssocID="{0BB928A5-9E23-476B-BB30-9AB897A30FA1}" presName="node" presStyleLbl="node1" presStyleIdx="0" presStyleCnt="13" custScaleX="159669" custScaleY="168123" custRadScaleRad="98836" custRadScaleInc="11581">
        <dgm:presLayoutVars>
          <dgm:bulletEnabled val="1"/>
        </dgm:presLayoutVars>
      </dgm:prSet>
      <dgm:spPr/>
    </dgm:pt>
    <dgm:pt modelId="{45CB591C-9B6C-4355-A7C2-AE062E85126E}" type="pres">
      <dgm:prSet presAssocID="{552844EF-4041-4988-936A-3C8672802916}" presName="parTrans" presStyleLbl="sibTrans2D1" presStyleIdx="1" presStyleCnt="13" custLinFactNeighborX="3555" custLinFactNeighborY="-2035"/>
      <dgm:spPr/>
    </dgm:pt>
    <dgm:pt modelId="{60013B23-C765-463A-8CBB-420F4D30B234}" type="pres">
      <dgm:prSet presAssocID="{552844EF-4041-4988-936A-3C8672802916}" presName="connectorText" presStyleLbl="sibTrans2D1" presStyleIdx="1" presStyleCnt="13"/>
      <dgm:spPr/>
    </dgm:pt>
    <dgm:pt modelId="{DD9277DD-A263-4460-A194-BAC8949E6539}" type="pres">
      <dgm:prSet presAssocID="{E62CA8DE-C6F4-4D19-96FB-0D17D5F1F3AC}" presName="node" presStyleLbl="node1" presStyleIdx="1" presStyleCnt="13" custScaleX="135989" custScaleY="139969" custRadScaleRad="98632" custRadScaleInc="-9758">
        <dgm:presLayoutVars>
          <dgm:bulletEnabled val="1"/>
        </dgm:presLayoutVars>
      </dgm:prSet>
      <dgm:spPr/>
    </dgm:pt>
    <dgm:pt modelId="{A7DE5B4A-8B86-4675-BE14-763E1773FCE2}" type="pres">
      <dgm:prSet presAssocID="{B8D1375E-D424-430B-A9EE-34A7C91194C0}" presName="parTrans" presStyleLbl="sibTrans2D1" presStyleIdx="2" presStyleCnt="13"/>
      <dgm:spPr/>
    </dgm:pt>
    <dgm:pt modelId="{6BDED098-B246-4AF4-B8DA-63459F7A0A15}" type="pres">
      <dgm:prSet presAssocID="{B8D1375E-D424-430B-A9EE-34A7C91194C0}" presName="connectorText" presStyleLbl="sibTrans2D1" presStyleIdx="2" presStyleCnt="13"/>
      <dgm:spPr/>
    </dgm:pt>
    <dgm:pt modelId="{9B3E978F-5111-4C3C-9E2D-FBF041C90535}" type="pres">
      <dgm:prSet presAssocID="{943F57B9-6C72-45EE-B62D-0427CA23B89F}" presName="node" presStyleLbl="node1" presStyleIdx="2" presStyleCnt="13" custScaleX="148965" custScaleY="148335" custRadScaleRad="101746" custRadScaleInc="-9173">
        <dgm:presLayoutVars>
          <dgm:bulletEnabled val="1"/>
        </dgm:presLayoutVars>
      </dgm:prSet>
      <dgm:spPr/>
    </dgm:pt>
    <dgm:pt modelId="{DC95DDF2-DEE3-44CA-82F1-310D2D394060}" type="pres">
      <dgm:prSet presAssocID="{3D475A27-E062-40EA-9A6C-6AE19AB9FA68}" presName="parTrans" presStyleLbl="sibTrans2D1" presStyleIdx="3" presStyleCnt="13"/>
      <dgm:spPr/>
    </dgm:pt>
    <dgm:pt modelId="{EF575512-85A6-465E-AA7A-C7565CCA6236}" type="pres">
      <dgm:prSet presAssocID="{3D475A27-E062-40EA-9A6C-6AE19AB9FA68}" presName="connectorText" presStyleLbl="sibTrans2D1" presStyleIdx="3" presStyleCnt="13"/>
      <dgm:spPr/>
    </dgm:pt>
    <dgm:pt modelId="{87B51801-CF6F-4111-A896-EC6A717E70A9}" type="pres">
      <dgm:prSet presAssocID="{0D63AF4B-3852-4445-A643-84CDAE6B28E7}" presName="node" presStyleLbl="node1" presStyleIdx="3" presStyleCnt="13" custScaleX="143971" custScaleY="155967" custRadScaleRad="97488" custRadScaleInc="-4845">
        <dgm:presLayoutVars>
          <dgm:bulletEnabled val="1"/>
        </dgm:presLayoutVars>
      </dgm:prSet>
      <dgm:spPr/>
    </dgm:pt>
    <dgm:pt modelId="{6B6BDE4D-4AE6-49AD-86DC-614F167C9084}" type="pres">
      <dgm:prSet presAssocID="{288EC6F8-3344-486C-850E-C54FE6D562E5}" presName="parTrans" presStyleLbl="sibTrans2D1" presStyleIdx="4" presStyleCnt="13"/>
      <dgm:spPr/>
    </dgm:pt>
    <dgm:pt modelId="{8825C98F-A002-4E9C-95DB-898DB12AB06C}" type="pres">
      <dgm:prSet presAssocID="{288EC6F8-3344-486C-850E-C54FE6D562E5}" presName="connectorText" presStyleLbl="sibTrans2D1" presStyleIdx="4" presStyleCnt="13"/>
      <dgm:spPr/>
    </dgm:pt>
    <dgm:pt modelId="{C3B0A8ED-F95B-400D-A658-0585A2662966}" type="pres">
      <dgm:prSet presAssocID="{3EC6CB04-54F2-40F9-B337-D463669FD5A8}" presName="node" presStyleLbl="node1" presStyleIdx="4" presStyleCnt="13" custScaleX="159383" custScaleY="139739">
        <dgm:presLayoutVars>
          <dgm:bulletEnabled val="1"/>
        </dgm:presLayoutVars>
      </dgm:prSet>
      <dgm:spPr/>
    </dgm:pt>
    <dgm:pt modelId="{1434603C-0B2A-48DA-BB9E-D7589B993D21}" type="pres">
      <dgm:prSet presAssocID="{6B93BE96-9F71-4867-9AC4-9E3A52332F4D}" presName="parTrans" presStyleLbl="sibTrans2D1" presStyleIdx="5" presStyleCnt="13"/>
      <dgm:spPr/>
    </dgm:pt>
    <dgm:pt modelId="{7EBD6BBF-ECD4-44CF-971E-10BD874E52E0}" type="pres">
      <dgm:prSet presAssocID="{6B93BE96-9F71-4867-9AC4-9E3A52332F4D}" presName="connectorText" presStyleLbl="sibTrans2D1" presStyleIdx="5" presStyleCnt="13"/>
      <dgm:spPr/>
    </dgm:pt>
    <dgm:pt modelId="{E4187F22-09A7-4CCF-AF30-9A155EBAEDA9}" type="pres">
      <dgm:prSet presAssocID="{1943FA9B-9051-4966-ACC8-9701425EDF77}" presName="node" presStyleLbl="node1" presStyleIdx="5" presStyleCnt="13" custScaleX="169435" custScaleY="146942" custRadScaleRad="98709" custRadScaleInc="-4675">
        <dgm:presLayoutVars>
          <dgm:bulletEnabled val="1"/>
        </dgm:presLayoutVars>
      </dgm:prSet>
      <dgm:spPr/>
    </dgm:pt>
    <dgm:pt modelId="{83BDE72F-5EEC-407D-91BB-00A7E13CE1B3}" type="pres">
      <dgm:prSet presAssocID="{11570FFB-E21B-40B6-87EA-6BD7AE412CE8}" presName="parTrans" presStyleLbl="sibTrans2D1" presStyleIdx="6" presStyleCnt="13"/>
      <dgm:spPr/>
    </dgm:pt>
    <dgm:pt modelId="{6D2B16EE-6AAE-4859-981F-35A11DBCCA95}" type="pres">
      <dgm:prSet presAssocID="{11570FFB-E21B-40B6-87EA-6BD7AE412CE8}" presName="connectorText" presStyleLbl="sibTrans2D1" presStyleIdx="6" presStyleCnt="13"/>
      <dgm:spPr/>
    </dgm:pt>
    <dgm:pt modelId="{9434C9AF-FE14-47AD-8A8C-38F397B33184}" type="pres">
      <dgm:prSet presAssocID="{F0574978-4BFE-474B-B4D8-FA2352E82B0C}" presName="node" presStyleLbl="node1" presStyleIdx="6" presStyleCnt="13" custScaleX="142016" custScaleY="173309" custRadScaleRad="96183" custRadScaleInc="-4933">
        <dgm:presLayoutVars>
          <dgm:bulletEnabled val="1"/>
        </dgm:presLayoutVars>
      </dgm:prSet>
      <dgm:spPr/>
    </dgm:pt>
    <dgm:pt modelId="{978F81D2-0165-490B-A30F-6BA4EE4F856B}" type="pres">
      <dgm:prSet presAssocID="{03952826-7D59-4613-87AD-EDE3C63B0070}" presName="parTrans" presStyleLbl="sibTrans2D1" presStyleIdx="7" presStyleCnt="13"/>
      <dgm:spPr/>
    </dgm:pt>
    <dgm:pt modelId="{F8ED6025-021B-4678-8ED6-8326A6B9335C}" type="pres">
      <dgm:prSet presAssocID="{03952826-7D59-4613-87AD-EDE3C63B0070}" presName="connectorText" presStyleLbl="sibTrans2D1" presStyleIdx="7" presStyleCnt="13"/>
      <dgm:spPr/>
    </dgm:pt>
    <dgm:pt modelId="{A796C93F-D15F-476D-8C60-0D6C290259D2}" type="pres">
      <dgm:prSet presAssocID="{100DCF33-E3F2-46BE-B288-EAF6C3B1A76A}" presName="node" presStyleLbl="node1" presStyleIdx="7" presStyleCnt="13" custScaleX="149497" custScaleY="182158" custRadScaleRad="98514" custRadScaleInc="-6634">
        <dgm:presLayoutVars>
          <dgm:bulletEnabled val="1"/>
        </dgm:presLayoutVars>
      </dgm:prSet>
      <dgm:spPr/>
    </dgm:pt>
    <dgm:pt modelId="{C2132D16-9CD9-4B24-B828-682182D527B7}" type="pres">
      <dgm:prSet presAssocID="{FED4BD79-E690-404E-B46F-41D24BEA53F7}" presName="parTrans" presStyleLbl="sibTrans2D1" presStyleIdx="8" presStyleCnt="13"/>
      <dgm:spPr/>
    </dgm:pt>
    <dgm:pt modelId="{30638735-C7D0-4F77-8393-2D5205885C9B}" type="pres">
      <dgm:prSet presAssocID="{FED4BD79-E690-404E-B46F-41D24BEA53F7}" presName="connectorText" presStyleLbl="sibTrans2D1" presStyleIdx="8" presStyleCnt="13"/>
      <dgm:spPr/>
    </dgm:pt>
    <dgm:pt modelId="{8D275B60-0D95-4FCD-B4F7-52493979294E}" type="pres">
      <dgm:prSet presAssocID="{4D228B52-197B-421B-9F2E-BB0323289C88}" presName="node" presStyleLbl="node1" presStyleIdx="8" presStyleCnt="13" custScaleX="155374" custScaleY="177728">
        <dgm:presLayoutVars>
          <dgm:bulletEnabled val="1"/>
        </dgm:presLayoutVars>
      </dgm:prSet>
      <dgm:spPr/>
    </dgm:pt>
    <dgm:pt modelId="{93BA7D17-2C2B-4389-8747-DEE2862C6024}" type="pres">
      <dgm:prSet presAssocID="{08C644CA-2F35-4111-AE38-433F29020F35}" presName="parTrans" presStyleLbl="sibTrans2D1" presStyleIdx="9" presStyleCnt="13"/>
      <dgm:spPr/>
    </dgm:pt>
    <dgm:pt modelId="{00E11DDB-8634-45C3-879A-C6E0DF7E854F}" type="pres">
      <dgm:prSet presAssocID="{08C644CA-2F35-4111-AE38-433F29020F35}" presName="connectorText" presStyleLbl="sibTrans2D1" presStyleIdx="9" presStyleCnt="13"/>
      <dgm:spPr/>
    </dgm:pt>
    <dgm:pt modelId="{61D73628-2B76-4829-9DFA-8849AA9AAFC4}" type="pres">
      <dgm:prSet presAssocID="{0E306FCB-6C32-4041-A73D-3FA7707911C8}" presName="node" presStyleLbl="node1" presStyleIdx="9" presStyleCnt="13" custScaleX="171939" custScaleY="144386">
        <dgm:presLayoutVars>
          <dgm:bulletEnabled val="1"/>
        </dgm:presLayoutVars>
      </dgm:prSet>
      <dgm:spPr/>
    </dgm:pt>
    <dgm:pt modelId="{8AD8982C-47BE-4142-A2FE-F372281D0D49}" type="pres">
      <dgm:prSet presAssocID="{305F8B9A-F4FB-4A15-A008-BD307B7F308F}" presName="parTrans" presStyleLbl="sibTrans2D1" presStyleIdx="10" presStyleCnt="13"/>
      <dgm:spPr/>
    </dgm:pt>
    <dgm:pt modelId="{346016A6-8E1F-4D72-BEF0-A6F4717DD7CE}" type="pres">
      <dgm:prSet presAssocID="{305F8B9A-F4FB-4A15-A008-BD307B7F308F}" presName="connectorText" presStyleLbl="sibTrans2D1" presStyleIdx="10" presStyleCnt="13"/>
      <dgm:spPr/>
    </dgm:pt>
    <dgm:pt modelId="{EFBF1012-F18C-49AC-B54A-71B7838895A1}" type="pres">
      <dgm:prSet presAssocID="{2BC58BDA-BFC3-4667-AC15-212C2F74661F}" presName="node" presStyleLbl="node1" presStyleIdx="10" presStyleCnt="13" custScaleX="159406" custScaleY="202149" custRadScaleRad="105860" custRadScaleInc="6419">
        <dgm:presLayoutVars>
          <dgm:bulletEnabled val="1"/>
        </dgm:presLayoutVars>
      </dgm:prSet>
      <dgm:spPr/>
    </dgm:pt>
    <dgm:pt modelId="{04ED606A-3B56-49AE-AC12-C6E687351CDE}" type="pres">
      <dgm:prSet presAssocID="{1D43EDCD-C4F7-4B17-ABA6-43823859FFB5}" presName="parTrans" presStyleLbl="sibTrans2D1" presStyleIdx="11" presStyleCnt="13"/>
      <dgm:spPr/>
    </dgm:pt>
    <dgm:pt modelId="{D52567A0-B061-4A74-9E1B-90A3E7BC9944}" type="pres">
      <dgm:prSet presAssocID="{1D43EDCD-C4F7-4B17-ABA6-43823859FFB5}" presName="connectorText" presStyleLbl="sibTrans2D1" presStyleIdx="11" presStyleCnt="13"/>
      <dgm:spPr/>
    </dgm:pt>
    <dgm:pt modelId="{0EACB3DB-408F-4F71-8F7C-5C9876219509}" type="pres">
      <dgm:prSet presAssocID="{01AC36FF-5134-4120-AA5F-53F61342A80F}" presName="node" presStyleLbl="node1" presStyleIdx="11" presStyleCnt="13" custScaleX="153629" custScaleY="181606" custRadScaleRad="100056" custRadScaleInc="22267">
        <dgm:presLayoutVars>
          <dgm:bulletEnabled val="1"/>
        </dgm:presLayoutVars>
      </dgm:prSet>
      <dgm:spPr/>
    </dgm:pt>
    <dgm:pt modelId="{4E76BDF7-ADAF-44A4-83E0-BD275301A06F}" type="pres">
      <dgm:prSet presAssocID="{DBB75706-7FF2-4064-94FB-331198BC5E6D}" presName="parTrans" presStyleLbl="sibTrans2D1" presStyleIdx="12" presStyleCnt="13"/>
      <dgm:spPr/>
    </dgm:pt>
    <dgm:pt modelId="{09FA735A-FEBD-4AF0-A7CB-DC0968EF994A}" type="pres">
      <dgm:prSet presAssocID="{DBB75706-7FF2-4064-94FB-331198BC5E6D}" presName="connectorText" presStyleLbl="sibTrans2D1" presStyleIdx="12" presStyleCnt="13"/>
      <dgm:spPr/>
    </dgm:pt>
    <dgm:pt modelId="{604E94DD-6BC1-4FD6-9BEF-D1496E086A3F}" type="pres">
      <dgm:prSet presAssocID="{8CD4F8D1-665F-4E50-AF3D-D80F36ECA45B}" presName="node" presStyleLbl="node1" presStyleIdx="12" presStyleCnt="13" custScaleX="154987" custScaleY="177053" custRadScaleRad="98631" custRadScaleInc="11234">
        <dgm:presLayoutVars>
          <dgm:bulletEnabled val="1"/>
        </dgm:presLayoutVars>
      </dgm:prSet>
      <dgm:spPr/>
    </dgm:pt>
  </dgm:ptLst>
  <dgm:cxnLst>
    <dgm:cxn modelId="{9DBE1102-160E-4B05-BF0C-4F5CF5A5048A}" type="presOf" srcId="{1F446615-11D1-4865-A5BA-595FB3BC0D05}" destId="{5864CDA3-1138-4F71-AF28-EA7B2C1F24FD}" srcOrd="1" destOrd="0" presId="urn:microsoft.com/office/officeart/2005/8/layout/radial5"/>
    <dgm:cxn modelId="{40AF4A05-ACAF-44CB-AC0D-905E9ACAC3BD}" type="presOf" srcId="{0D63AF4B-3852-4445-A643-84CDAE6B28E7}" destId="{87B51801-CF6F-4111-A896-EC6A717E70A9}" srcOrd="0" destOrd="0" presId="urn:microsoft.com/office/officeart/2005/8/layout/radial5"/>
    <dgm:cxn modelId="{C109DD05-679F-473E-85DD-FE4E1810F529}" srcId="{AE58575B-D8E8-4B43-AA35-62DB4FBF3569}" destId="{3EC6CB04-54F2-40F9-B337-D463669FD5A8}" srcOrd="4" destOrd="0" parTransId="{288EC6F8-3344-486C-850E-C54FE6D562E5}" sibTransId="{6EA3103D-77F2-4602-8B23-416605A01E81}"/>
    <dgm:cxn modelId="{38C8680E-BB63-448B-9CBF-8A2C954D3037}" type="presOf" srcId="{0E306FCB-6C32-4041-A73D-3FA7707911C8}" destId="{61D73628-2B76-4829-9DFA-8849AA9AAFC4}" srcOrd="0" destOrd="0" presId="urn:microsoft.com/office/officeart/2005/8/layout/radial5"/>
    <dgm:cxn modelId="{1398D61A-AF33-4FCC-A059-7E1562BFA63E}" type="presOf" srcId="{F0574978-4BFE-474B-B4D8-FA2352E82B0C}" destId="{9434C9AF-FE14-47AD-8A8C-38F397B33184}" srcOrd="0" destOrd="0" presId="urn:microsoft.com/office/officeart/2005/8/layout/radial5"/>
    <dgm:cxn modelId="{9F20131F-0975-4756-A161-CDFEA3C0F81D}" type="presOf" srcId="{DBB75706-7FF2-4064-94FB-331198BC5E6D}" destId="{09FA735A-FEBD-4AF0-A7CB-DC0968EF994A}" srcOrd="1" destOrd="0" presId="urn:microsoft.com/office/officeart/2005/8/layout/radial5"/>
    <dgm:cxn modelId="{507DF424-5FB9-48F5-BD80-705BDB7DB0FB}" type="presOf" srcId="{11570FFB-E21B-40B6-87EA-6BD7AE412CE8}" destId="{6D2B16EE-6AAE-4859-981F-35A11DBCCA95}" srcOrd="1" destOrd="0" presId="urn:microsoft.com/office/officeart/2005/8/layout/radial5"/>
    <dgm:cxn modelId="{27AA902D-4FB1-4179-B848-284C24687A57}" srcId="{AE58575B-D8E8-4B43-AA35-62DB4FBF3569}" destId="{E62CA8DE-C6F4-4D19-96FB-0D17D5F1F3AC}" srcOrd="1" destOrd="0" parTransId="{552844EF-4041-4988-936A-3C8672802916}" sibTransId="{702BBE5A-B457-448A-A056-9F4078F8CC95}"/>
    <dgm:cxn modelId="{C5AFDB2F-AE99-4793-9BC1-2A4C25BE447F}" type="presOf" srcId="{B8D1375E-D424-430B-A9EE-34A7C91194C0}" destId="{6BDED098-B246-4AF4-B8DA-63459F7A0A15}" srcOrd="1" destOrd="0" presId="urn:microsoft.com/office/officeart/2005/8/layout/radial5"/>
    <dgm:cxn modelId="{72A06034-8F6C-4325-8B5C-32D434A3CFDE}" type="presOf" srcId="{1F446615-11D1-4865-A5BA-595FB3BC0D05}" destId="{818C2B9F-3D39-483A-9685-E5426B2FDF79}" srcOrd="0" destOrd="0" presId="urn:microsoft.com/office/officeart/2005/8/layout/radial5"/>
    <dgm:cxn modelId="{EB595939-DA15-4FDF-BA56-6C01B244143C}" srcId="{AE58575B-D8E8-4B43-AA35-62DB4FBF3569}" destId="{4D228B52-197B-421B-9F2E-BB0323289C88}" srcOrd="8" destOrd="0" parTransId="{FED4BD79-E690-404E-B46F-41D24BEA53F7}" sibTransId="{3AF3DA67-2A11-48E6-B8AE-AA2D846C8566}"/>
    <dgm:cxn modelId="{81A57F3C-7146-4B49-85D9-57C509A39062}" srcId="{AE58575B-D8E8-4B43-AA35-62DB4FBF3569}" destId="{8CD4F8D1-665F-4E50-AF3D-D80F36ECA45B}" srcOrd="12" destOrd="0" parTransId="{DBB75706-7FF2-4064-94FB-331198BC5E6D}" sibTransId="{0AE04068-2093-473F-B258-9FBADC1D90CA}"/>
    <dgm:cxn modelId="{9E08753D-5A76-49CF-BF30-2D4F5E285E85}" type="presOf" srcId="{305F8B9A-F4FB-4A15-A008-BD307B7F308F}" destId="{8AD8982C-47BE-4142-A2FE-F372281D0D49}" srcOrd="0" destOrd="0" presId="urn:microsoft.com/office/officeart/2005/8/layout/radial5"/>
    <dgm:cxn modelId="{B20E1161-F0C5-460B-92B7-7842EDDCD1CC}" type="presOf" srcId="{100DCF33-E3F2-46BE-B288-EAF6C3B1A76A}" destId="{A796C93F-D15F-476D-8C60-0D6C290259D2}" srcOrd="0" destOrd="0" presId="urn:microsoft.com/office/officeart/2005/8/layout/radial5"/>
    <dgm:cxn modelId="{AD11AB61-9129-4841-B50C-5DE7EF4D2B03}" type="presOf" srcId="{B8D1375E-D424-430B-A9EE-34A7C91194C0}" destId="{A7DE5B4A-8B86-4675-BE14-763E1773FCE2}" srcOrd="0" destOrd="0" presId="urn:microsoft.com/office/officeart/2005/8/layout/radial5"/>
    <dgm:cxn modelId="{216A0745-0C30-48EF-A236-BE0F3C35D22B}" type="presOf" srcId="{1D43EDCD-C4F7-4B17-ABA6-43823859FFB5}" destId="{D52567A0-B061-4A74-9E1B-90A3E7BC9944}" srcOrd="1" destOrd="0" presId="urn:microsoft.com/office/officeart/2005/8/layout/radial5"/>
    <dgm:cxn modelId="{A4E87C47-312E-4A45-8275-7E87EE4FCE05}" type="presOf" srcId="{3EC6CB04-54F2-40F9-B337-D463669FD5A8}" destId="{C3B0A8ED-F95B-400D-A658-0585A2662966}" srcOrd="0" destOrd="0" presId="urn:microsoft.com/office/officeart/2005/8/layout/radial5"/>
    <dgm:cxn modelId="{7F99E167-F215-46FC-B044-4CA5570F0ADB}" type="presOf" srcId="{305F8B9A-F4FB-4A15-A008-BD307B7F308F}" destId="{346016A6-8E1F-4D72-BEF0-A6F4717DD7CE}" srcOrd="1" destOrd="0" presId="urn:microsoft.com/office/officeart/2005/8/layout/radial5"/>
    <dgm:cxn modelId="{1062096A-BADB-4AE7-9467-A65DE5E78ADF}" type="presOf" srcId="{2BC58BDA-BFC3-4667-AC15-212C2F74661F}" destId="{EFBF1012-F18C-49AC-B54A-71B7838895A1}" srcOrd="0" destOrd="0" presId="urn:microsoft.com/office/officeart/2005/8/layout/radial5"/>
    <dgm:cxn modelId="{276F784D-E266-412F-914D-4A5C879D2A87}" type="presOf" srcId="{03952826-7D59-4613-87AD-EDE3C63B0070}" destId="{978F81D2-0165-490B-A30F-6BA4EE4F856B}" srcOrd="0" destOrd="0" presId="urn:microsoft.com/office/officeart/2005/8/layout/radial5"/>
    <dgm:cxn modelId="{4F2E7A4E-3EE1-4DB1-A308-126B40B8C5F9}" type="presOf" srcId="{6B93BE96-9F71-4867-9AC4-9E3A52332F4D}" destId="{1434603C-0B2A-48DA-BB9E-D7589B993D21}" srcOrd="0" destOrd="0" presId="urn:microsoft.com/office/officeart/2005/8/layout/radial5"/>
    <dgm:cxn modelId="{4CCF2970-3D13-493E-A431-ADBBA043BE60}" type="presOf" srcId="{6B93BE96-9F71-4867-9AC4-9E3A52332F4D}" destId="{7EBD6BBF-ECD4-44CF-971E-10BD874E52E0}" srcOrd="1" destOrd="0" presId="urn:microsoft.com/office/officeart/2005/8/layout/radial5"/>
    <dgm:cxn modelId="{6259F873-91D7-4063-A7CB-029523D94DC6}" srcId="{AE58575B-D8E8-4B43-AA35-62DB4FBF3569}" destId="{0D63AF4B-3852-4445-A643-84CDAE6B28E7}" srcOrd="3" destOrd="0" parTransId="{3D475A27-E062-40EA-9A6C-6AE19AB9FA68}" sibTransId="{4C511CFF-3394-4923-9B21-92D8C0388CFC}"/>
    <dgm:cxn modelId="{9BEA5E76-395F-4144-8E82-9A0B777B07D2}" srcId="{AE58575B-D8E8-4B43-AA35-62DB4FBF3569}" destId="{F0574978-4BFE-474B-B4D8-FA2352E82B0C}" srcOrd="6" destOrd="0" parTransId="{11570FFB-E21B-40B6-87EA-6BD7AE412CE8}" sibTransId="{C22B2E40-20D4-47BA-9A16-EB1D20ED6A01}"/>
    <dgm:cxn modelId="{A2077B76-1848-4704-A0AA-04598C48BAFD}" type="presOf" srcId="{DBB75706-7FF2-4064-94FB-331198BC5E6D}" destId="{4E76BDF7-ADAF-44A4-83E0-BD275301A06F}" srcOrd="0" destOrd="0" presId="urn:microsoft.com/office/officeart/2005/8/layout/radial5"/>
    <dgm:cxn modelId="{E665EE56-7A56-4EA1-96F1-EFFC5D1A989F}" srcId="{AE58575B-D8E8-4B43-AA35-62DB4FBF3569}" destId="{01AC36FF-5134-4120-AA5F-53F61342A80F}" srcOrd="11" destOrd="0" parTransId="{1D43EDCD-C4F7-4B17-ABA6-43823859FFB5}" sibTransId="{039551FF-0C70-43D3-9079-F0A04EDCED49}"/>
    <dgm:cxn modelId="{47F1B97B-E3B2-4345-8BD1-9A22A52EFCCD}" type="presOf" srcId="{1D43EDCD-C4F7-4B17-ABA6-43823859FFB5}" destId="{04ED606A-3B56-49AE-AC12-C6E687351CDE}" srcOrd="0" destOrd="0" presId="urn:microsoft.com/office/officeart/2005/8/layout/radial5"/>
    <dgm:cxn modelId="{64D6FC7B-7426-4E68-A5C6-2F31759AD5B3}" type="presOf" srcId="{08C644CA-2F35-4111-AE38-433F29020F35}" destId="{00E11DDB-8634-45C3-879A-C6E0DF7E854F}" srcOrd="1" destOrd="0" presId="urn:microsoft.com/office/officeart/2005/8/layout/radial5"/>
    <dgm:cxn modelId="{19C5947D-81A0-4AE6-BFA5-276FB94D8BA4}" srcId="{AE58575B-D8E8-4B43-AA35-62DB4FBF3569}" destId="{943F57B9-6C72-45EE-B62D-0427CA23B89F}" srcOrd="2" destOrd="0" parTransId="{B8D1375E-D424-430B-A9EE-34A7C91194C0}" sibTransId="{76E76B63-C3D6-4B48-81A6-560E3F986D6E}"/>
    <dgm:cxn modelId="{07BBF683-CFC1-4F0D-AF27-886BD9CAAE60}" type="presOf" srcId="{08C644CA-2F35-4111-AE38-433F29020F35}" destId="{93BA7D17-2C2B-4389-8747-DEE2862C6024}" srcOrd="0" destOrd="0" presId="urn:microsoft.com/office/officeart/2005/8/layout/radial5"/>
    <dgm:cxn modelId="{BEA76287-E59B-481A-98B2-48F0D4579908}" type="presOf" srcId="{3D475A27-E062-40EA-9A6C-6AE19AB9FA68}" destId="{EF575512-85A6-465E-AA7A-C7565CCA6236}" srcOrd="1" destOrd="0" presId="urn:microsoft.com/office/officeart/2005/8/layout/radial5"/>
    <dgm:cxn modelId="{C4E0C088-D788-4586-8DDF-59773EF0B0CB}" type="presOf" srcId="{FED4BD79-E690-404E-B46F-41D24BEA53F7}" destId="{C2132D16-9CD9-4B24-B828-682182D527B7}" srcOrd="0" destOrd="0" presId="urn:microsoft.com/office/officeart/2005/8/layout/radial5"/>
    <dgm:cxn modelId="{758FA98C-587D-4986-B930-2E2CC1C02367}" type="presOf" srcId="{288EC6F8-3344-486C-850E-C54FE6D562E5}" destId="{8825C98F-A002-4E9C-95DB-898DB12AB06C}" srcOrd="1" destOrd="0" presId="urn:microsoft.com/office/officeart/2005/8/layout/radial5"/>
    <dgm:cxn modelId="{AB89BC9E-C98B-4466-87A6-39E267B889A3}" type="presOf" srcId="{552844EF-4041-4988-936A-3C8672802916}" destId="{45CB591C-9B6C-4355-A7C2-AE062E85126E}" srcOrd="0" destOrd="0" presId="urn:microsoft.com/office/officeart/2005/8/layout/radial5"/>
    <dgm:cxn modelId="{83AC6FA2-3BFB-47D7-BA66-7801DF0A221D}" type="presOf" srcId="{943F57B9-6C72-45EE-B62D-0427CA23B89F}" destId="{9B3E978F-5111-4C3C-9E2D-FBF041C90535}" srcOrd="0" destOrd="0" presId="urn:microsoft.com/office/officeart/2005/8/layout/radial5"/>
    <dgm:cxn modelId="{AC57D5A6-0C91-4C4B-988A-738292092BFE}" type="presOf" srcId="{11570FFB-E21B-40B6-87EA-6BD7AE412CE8}" destId="{83BDE72F-5EEC-407D-91BB-00A7E13CE1B3}" srcOrd="0" destOrd="0" presId="urn:microsoft.com/office/officeart/2005/8/layout/radial5"/>
    <dgm:cxn modelId="{108885AE-A1F6-4A16-A42C-C5405D65EC98}" type="presOf" srcId="{8CD4F8D1-665F-4E50-AF3D-D80F36ECA45B}" destId="{604E94DD-6BC1-4FD6-9BEF-D1496E086A3F}" srcOrd="0" destOrd="0" presId="urn:microsoft.com/office/officeart/2005/8/layout/radial5"/>
    <dgm:cxn modelId="{27EABEB0-1CB0-4BF6-8226-AAC16A261E2B}" srcId="{AE58575B-D8E8-4B43-AA35-62DB4FBF3569}" destId="{0BB928A5-9E23-476B-BB30-9AB897A30FA1}" srcOrd="0" destOrd="0" parTransId="{1F446615-11D1-4865-A5BA-595FB3BC0D05}" sibTransId="{75D3D596-D027-4F0C-AD9A-9FB3F4D252B0}"/>
    <dgm:cxn modelId="{DDDE1EB2-213B-4523-8372-0FB76B7EA382}" type="presOf" srcId="{4D228B52-197B-421B-9F2E-BB0323289C88}" destId="{8D275B60-0D95-4FCD-B4F7-52493979294E}" srcOrd="0" destOrd="0" presId="urn:microsoft.com/office/officeart/2005/8/layout/radial5"/>
    <dgm:cxn modelId="{E5D401C1-FA14-4BDB-AF1D-0AACF0F4ABED}" srcId="{AE58575B-D8E8-4B43-AA35-62DB4FBF3569}" destId="{100DCF33-E3F2-46BE-B288-EAF6C3B1A76A}" srcOrd="7" destOrd="0" parTransId="{03952826-7D59-4613-87AD-EDE3C63B0070}" sibTransId="{DAC0FDE9-177D-40DB-9644-4842AC11CCC7}"/>
    <dgm:cxn modelId="{7235D3C4-B2DF-43E4-A9EE-C22A578E6C61}" type="presOf" srcId="{AE58575B-D8E8-4B43-AA35-62DB4FBF3569}" destId="{B0DEC25E-C473-43D9-8DC6-1CCDFD5124CF}" srcOrd="0" destOrd="0" presId="urn:microsoft.com/office/officeart/2005/8/layout/radial5"/>
    <dgm:cxn modelId="{26D648CE-5107-4077-BBD0-A83AD420ACBD}" type="presOf" srcId="{C3B7520A-F96D-4145-970F-458E78D21D28}" destId="{E52E0F62-4F01-420D-BAD0-5999C30CAA6B}" srcOrd="0" destOrd="0" presId="urn:microsoft.com/office/officeart/2005/8/layout/radial5"/>
    <dgm:cxn modelId="{8D07A3CE-11C6-4D9E-BF2E-2060C87940F3}" srcId="{AE58575B-D8E8-4B43-AA35-62DB4FBF3569}" destId="{2BC58BDA-BFC3-4667-AC15-212C2F74661F}" srcOrd="10" destOrd="0" parTransId="{305F8B9A-F4FB-4A15-A008-BD307B7F308F}" sibTransId="{B808CE9E-78C9-4D86-9FE6-9553B2BCA60B}"/>
    <dgm:cxn modelId="{39CD08CF-9BEE-465E-8B69-7488008BC888}" type="presOf" srcId="{1943FA9B-9051-4966-ACC8-9701425EDF77}" destId="{E4187F22-09A7-4CCF-AF30-9A155EBAEDA9}" srcOrd="0" destOrd="0" presId="urn:microsoft.com/office/officeart/2005/8/layout/radial5"/>
    <dgm:cxn modelId="{941583D1-BC33-41CA-968E-FD086AA41021}" type="presOf" srcId="{552844EF-4041-4988-936A-3C8672802916}" destId="{60013B23-C765-463A-8CBB-420F4D30B234}" srcOrd="1" destOrd="0" presId="urn:microsoft.com/office/officeart/2005/8/layout/radial5"/>
    <dgm:cxn modelId="{1D414FD4-0387-485D-B9C6-3ABEE4816B4C}" type="presOf" srcId="{01AC36FF-5134-4120-AA5F-53F61342A80F}" destId="{0EACB3DB-408F-4F71-8F7C-5C9876219509}" srcOrd="0" destOrd="0" presId="urn:microsoft.com/office/officeart/2005/8/layout/radial5"/>
    <dgm:cxn modelId="{2C6A8CD8-36F9-4E87-B253-64FEC1135A34}" type="presOf" srcId="{E62CA8DE-C6F4-4D19-96FB-0D17D5F1F3AC}" destId="{DD9277DD-A263-4460-A194-BAC8949E6539}" srcOrd="0" destOrd="0" presId="urn:microsoft.com/office/officeart/2005/8/layout/radial5"/>
    <dgm:cxn modelId="{8221DCD9-E8A9-4E60-8734-7D6BBE160F67}" type="presOf" srcId="{288EC6F8-3344-486C-850E-C54FE6D562E5}" destId="{6B6BDE4D-4AE6-49AD-86DC-614F167C9084}" srcOrd="0" destOrd="0" presId="urn:microsoft.com/office/officeart/2005/8/layout/radial5"/>
    <dgm:cxn modelId="{0BFAEAE2-8CC7-4756-BC2A-9DAF5A13D5B9}" srcId="{AE58575B-D8E8-4B43-AA35-62DB4FBF3569}" destId="{0E306FCB-6C32-4041-A73D-3FA7707911C8}" srcOrd="9" destOrd="0" parTransId="{08C644CA-2F35-4111-AE38-433F29020F35}" sibTransId="{FBF7A6A4-6DC5-4C15-9B01-1209C5A19698}"/>
    <dgm:cxn modelId="{800772E5-FDEB-4C6E-8DB4-ECAFE4FA5123}" type="presOf" srcId="{0BB928A5-9E23-476B-BB30-9AB897A30FA1}" destId="{0E438606-1C67-44BE-B88F-31B7381F0570}" srcOrd="0" destOrd="0" presId="urn:microsoft.com/office/officeart/2005/8/layout/radial5"/>
    <dgm:cxn modelId="{DCA8E0EC-24DC-4053-AF23-B448E13EF64D}" srcId="{AE58575B-D8E8-4B43-AA35-62DB4FBF3569}" destId="{1943FA9B-9051-4966-ACC8-9701425EDF77}" srcOrd="5" destOrd="0" parTransId="{6B93BE96-9F71-4867-9AC4-9E3A52332F4D}" sibTransId="{402CF3DD-DC3E-43CC-958F-386F73C665E7}"/>
    <dgm:cxn modelId="{4AF223F4-0FB7-419F-98EC-DC2804C3407A}" srcId="{C3B7520A-F96D-4145-970F-458E78D21D28}" destId="{AE58575B-D8E8-4B43-AA35-62DB4FBF3569}" srcOrd="0" destOrd="0" parTransId="{54031B7F-612B-4B65-AF70-56123D58AF1B}" sibTransId="{55E66ADC-0FCC-490F-B692-4BB63AB0EDEA}"/>
    <dgm:cxn modelId="{224D82F4-55B3-4AC0-8A0D-00B8250878D1}" type="presOf" srcId="{FED4BD79-E690-404E-B46F-41D24BEA53F7}" destId="{30638735-C7D0-4F77-8393-2D5205885C9B}" srcOrd="1" destOrd="0" presId="urn:microsoft.com/office/officeart/2005/8/layout/radial5"/>
    <dgm:cxn modelId="{BEDF70F5-39C5-49DC-ABED-B9C79F92F6E5}" type="presOf" srcId="{03952826-7D59-4613-87AD-EDE3C63B0070}" destId="{F8ED6025-021B-4678-8ED6-8326A6B9335C}" srcOrd="1" destOrd="0" presId="urn:microsoft.com/office/officeart/2005/8/layout/radial5"/>
    <dgm:cxn modelId="{0118DFFE-0788-4F51-BABC-2D4117F00481}" type="presOf" srcId="{3D475A27-E062-40EA-9A6C-6AE19AB9FA68}" destId="{DC95DDF2-DEE3-44CA-82F1-310D2D394060}" srcOrd="0" destOrd="0" presId="urn:microsoft.com/office/officeart/2005/8/layout/radial5"/>
    <dgm:cxn modelId="{6686F251-D264-4906-B586-36ECA7A4EB55}" type="presParOf" srcId="{E52E0F62-4F01-420D-BAD0-5999C30CAA6B}" destId="{B0DEC25E-C473-43D9-8DC6-1CCDFD5124CF}" srcOrd="0" destOrd="0" presId="urn:microsoft.com/office/officeart/2005/8/layout/radial5"/>
    <dgm:cxn modelId="{714313F1-C174-46F1-A100-02BE308B9898}" type="presParOf" srcId="{E52E0F62-4F01-420D-BAD0-5999C30CAA6B}" destId="{818C2B9F-3D39-483A-9685-E5426B2FDF79}" srcOrd="1" destOrd="0" presId="urn:microsoft.com/office/officeart/2005/8/layout/radial5"/>
    <dgm:cxn modelId="{4AFF072C-3977-424E-A43F-8D40EE111A46}" type="presParOf" srcId="{818C2B9F-3D39-483A-9685-E5426B2FDF79}" destId="{5864CDA3-1138-4F71-AF28-EA7B2C1F24FD}" srcOrd="0" destOrd="0" presId="urn:microsoft.com/office/officeart/2005/8/layout/radial5"/>
    <dgm:cxn modelId="{EEC4870B-99EE-4ADB-BE99-DD0431B5CA77}" type="presParOf" srcId="{E52E0F62-4F01-420D-BAD0-5999C30CAA6B}" destId="{0E438606-1C67-44BE-B88F-31B7381F0570}" srcOrd="2" destOrd="0" presId="urn:microsoft.com/office/officeart/2005/8/layout/radial5"/>
    <dgm:cxn modelId="{CA2FCA26-E35B-4738-8F23-62FEC4DC647E}" type="presParOf" srcId="{E52E0F62-4F01-420D-BAD0-5999C30CAA6B}" destId="{45CB591C-9B6C-4355-A7C2-AE062E85126E}" srcOrd="3" destOrd="0" presId="urn:microsoft.com/office/officeart/2005/8/layout/radial5"/>
    <dgm:cxn modelId="{F6B5F4D8-DA53-4F6F-A160-6D06EC32809E}" type="presParOf" srcId="{45CB591C-9B6C-4355-A7C2-AE062E85126E}" destId="{60013B23-C765-463A-8CBB-420F4D30B234}" srcOrd="0" destOrd="0" presId="urn:microsoft.com/office/officeart/2005/8/layout/radial5"/>
    <dgm:cxn modelId="{5911D9D0-1696-4D1A-AF96-84AA1F595304}" type="presParOf" srcId="{E52E0F62-4F01-420D-BAD0-5999C30CAA6B}" destId="{DD9277DD-A263-4460-A194-BAC8949E6539}" srcOrd="4" destOrd="0" presId="urn:microsoft.com/office/officeart/2005/8/layout/radial5"/>
    <dgm:cxn modelId="{49B976D6-4AFB-43F8-B6F2-524BCB14492E}" type="presParOf" srcId="{E52E0F62-4F01-420D-BAD0-5999C30CAA6B}" destId="{A7DE5B4A-8B86-4675-BE14-763E1773FCE2}" srcOrd="5" destOrd="0" presId="urn:microsoft.com/office/officeart/2005/8/layout/radial5"/>
    <dgm:cxn modelId="{A7EB900E-6145-4BB4-ABF1-94C961DAFE64}" type="presParOf" srcId="{A7DE5B4A-8B86-4675-BE14-763E1773FCE2}" destId="{6BDED098-B246-4AF4-B8DA-63459F7A0A15}" srcOrd="0" destOrd="0" presId="urn:microsoft.com/office/officeart/2005/8/layout/radial5"/>
    <dgm:cxn modelId="{FD16E247-38D8-43D9-8BEE-C4B52BA8ED8A}" type="presParOf" srcId="{E52E0F62-4F01-420D-BAD0-5999C30CAA6B}" destId="{9B3E978F-5111-4C3C-9E2D-FBF041C90535}" srcOrd="6" destOrd="0" presId="urn:microsoft.com/office/officeart/2005/8/layout/radial5"/>
    <dgm:cxn modelId="{E4BEEF77-0920-4EE3-935D-44637367CDA8}" type="presParOf" srcId="{E52E0F62-4F01-420D-BAD0-5999C30CAA6B}" destId="{DC95DDF2-DEE3-44CA-82F1-310D2D394060}" srcOrd="7" destOrd="0" presId="urn:microsoft.com/office/officeart/2005/8/layout/radial5"/>
    <dgm:cxn modelId="{71A6DC5B-1109-4BEC-B4A3-75C8494E141C}" type="presParOf" srcId="{DC95DDF2-DEE3-44CA-82F1-310D2D394060}" destId="{EF575512-85A6-465E-AA7A-C7565CCA6236}" srcOrd="0" destOrd="0" presId="urn:microsoft.com/office/officeart/2005/8/layout/radial5"/>
    <dgm:cxn modelId="{EF80CE99-B2F0-425A-8B43-B950020B766D}" type="presParOf" srcId="{E52E0F62-4F01-420D-BAD0-5999C30CAA6B}" destId="{87B51801-CF6F-4111-A896-EC6A717E70A9}" srcOrd="8" destOrd="0" presId="urn:microsoft.com/office/officeart/2005/8/layout/radial5"/>
    <dgm:cxn modelId="{F4E39CA8-739D-4E29-9686-4C7C4C46DE03}" type="presParOf" srcId="{E52E0F62-4F01-420D-BAD0-5999C30CAA6B}" destId="{6B6BDE4D-4AE6-49AD-86DC-614F167C9084}" srcOrd="9" destOrd="0" presId="urn:microsoft.com/office/officeart/2005/8/layout/radial5"/>
    <dgm:cxn modelId="{9B94190A-671B-4DAD-AD6A-A440BA86836E}" type="presParOf" srcId="{6B6BDE4D-4AE6-49AD-86DC-614F167C9084}" destId="{8825C98F-A002-4E9C-95DB-898DB12AB06C}" srcOrd="0" destOrd="0" presId="urn:microsoft.com/office/officeart/2005/8/layout/radial5"/>
    <dgm:cxn modelId="{B19ED1F8-E65B-466B-B112-6023F0938D89}" type="presParOf" srcId="{E52E0F62-4F01-420D-BAD0-5999C30CAA6B}" destId="{C3B0A8ED-F95B-400D-A658-0585A2662966}" srcOrd="10" destOrd="0" presId="urn:microsoft.com/office/officeart/2005/8/layout/radial5"/>
    <dgm:cxn modelId="{892BA14A-D808-4109-B071-C2103DAAE3E6}" type="presParOf" srcId="{E52E0F62-4F01-420D-BAD0-5999C30CAA6B}" destId="{1434603C-0B2A-48DA-BB9E-D7589B993D21}" srcOrd="11" destOrd="0" presId="urn:microsoft.com/office/officeart/2005/8/layout/radial5"/>
    <dgm:cxn modelId="{90104207-D7CA-4E34-AB75-07431217A968}" type="presParOf" srcId="{1434603C-0B2A-48DA-BB9E-D7589B993D21}" destId="{7EBD6BBF-ECD4-44CF-971E-10BD874E52E0}" srcOrd="0" destOrd="0" presId="urn:microsoft.com/office/officeart/2005/8/layout/radial5"/>
    <dgm:cxn modelId="{DF9CE904-314F-4C26-AAA6-C2CB8E806A21}" type="presParOf" srcId="{E52E0F62-4F01-420D-BAD0-5999C30CAA6B}" destId="{E4187F22-09A7-4CCF-AF30-9A155EBAEDA9}" srcOrd="12" destOrd="0" presId="urn:microsoft.com/office/officeart/2005/8/layout/radial5"/>
    <dgm:cxn modelId="{27CEE2DF-55E6-493A-AEBC-B7A1FC205EC7}" type="presParOf" srcId="{E52E0F62-4F01-420D-BAD0-5999C30CAA6B}" destId="{83BDE72F-5EEC-407D-91BB-00A7E13CE1B3}" srcOrd="13" destOrd="0" presId="urn:microsoft.com/office/officeart/2005/8/layout/radial5"/>
    <dgm:cxn modelId="{C601C84B-ED1F-470D-9351-9F8CECCA1DE3}" type="presParOf" srcId="{83BDE72F-5EEC-407D-91BB-00A7E13CE1B3}" destId="{6D2B16EE-6AAE-4859-981F-35A11DBCCA95}" srcOrd="0" destOrd="0" presId="urn:microsoft.com/office/officeart/2005/8/layout/radial5"/>
    <dgm:cxn modelId="{66E91B84-CDBB-49B0-8F3F-DAB36D3459DD}" type="presParOf" srcId="{E52E0F62-4F01-420D-BAD0-5999C30CAA6B}" destId="{9434C9AF-FE14-47AD-8A8C-38F397B33184}" srcOrd="14" destOrd="0" presId="urn:microsoft.com/office/officeart/2005/8/layout/radial5"/>
    <dgm:cxn modelId="{6F4561F9-B198-48C8-A95B-FB41E8E1FD30}" type="presParOf" srcId="{E52E0F62-4F01-420D-BAD0-5999C30CAA6B}" destId="{978F81D2-0165-490B-A30F-6BA4EE4F856B}" srcOrd="15" destOrd="0" presId="urn:microsoft.com/office/officeart/2005/8/layout/radial5"/>
    <dgm:cxn modelId="{9F4F1D98-8AF0-4BA6-8229-33A086390C57}" type="presParOf" srcId="{978F81D2-0165-490B-A30F-6BA4EE4F856B}" destId="{F8ED6025-021B-4678-8ED6-8326A6B9335C}" srcOrd="0" destOrd="0" presId="urn:microsoft.com/office/officeart/2005/8/layout/radial5"/>
    <dgm:cxn modelId="{17854375-9048-4B91-8FEA-8A15C4CEB957}" type="presParOf" srcId="{E52E0F62-4F01-420D-BAD0-5999C30CAA6B}" destId="{A796C93F-D15F-476D-8C60-0D6C290259D2}" srcOrd="16" destOrd="0" presId="urn:microsoft.com/office/officeart/2005/8/layout/radial5"/>
    <dgm:cxn modelId="{CABB0E11-4B8B-41AB-BE33-E9E46CC488CF}" type="presParOf" srcId="{E52E0F62-4F01-420D-BAD0-5999C30CAA6B}" destId="{C2132D16-9CD9-4B24-B828-682182D527B7}" srcOrd="17" destOrd="0" presId="urn:microsoft.com/office/officeart/2005/8/layout/radial5"/>
    <dgm:cxn modelId="{F6629AF2-C514-4DC2-82C4-6576BFA08FFF}" type="presParOf" srcId="{C2132D16-9CD9-4B24-B828-682182D527B7}" destId="{30638735-C7D0-4F77-8393-2D5205885C9B}" srcOrd="0" destOrd="0" presId="urn:microsoft.com/office/officeart/2005/8/layout/radial5"/>
    <dgm:cxn modelId="{5FE392EF-0625-4FF3-96F8-FB41EA0B8AB6}" type="presParOf" srcId="{E52E0F62-4F01-420D-BAD0-5999C30CAA6B}" destId="{8D275B60-0D95-4FCD-B4F7-52493979294E}" srcOrd="18" destOrd="0" presId="urn:microsoft.com/office/officeart/2005/8/layout/radial5"/>
    <dgm:cxn modelId="{3BBFFD27-E341-43B3-B48A-8807546759C2}" type="presParOf" srcId="{E52E0F62-4F01-420D-BAD0-5999C30CAA6B}" destId="{93BA7D17-2C2B-4389-8747-DEE2862C6024}" srcOrd="19" destOrd="0" presId="urn:microsoft.com/office/officeart/2005/8/layout/radial5"/>
    <dgm:cxn modelId="{DD160478-2638-45DB-9D07-BA4DCC1A5EBE}" type="presParOf" srcId="{93BA7D17-2C2B-4389-8747-DEE2862C6024}" destId="{00E11DDB-8634-45C3-879A-C6E0DF7E854F}" srcOrd="0" destOrd="0" presId="urn:microsoft.com/office/officeart/2005/8/layout/radial5"/>
    <dgm:cxn modelId="{F88B9271-585B-48C3-89BD-A43817C8AD7C}" type="presParOf" srcId="{E52E0F62-4F01-420D-BAD0-5999C30CAA6B}" destId="{61D73628-2B76-4829-9DFA-8849AA9AAFC4}" srcOrd="20" destOrd="0" presId="urn:microsoft.com/office/officeart/2005/8/layout/radial5"/>
    <dgm:cxn modelId="{6366F043-AF8C-4043-90C0-D040AFBB3229}" type="presParOf" srcId="{E52E0F62-4F01-420D-BAD0-5999C30CAA6B}" destId="{8AD8982C-47BE-4142-A2FE-F372281D0D49}" srcOrd="21" destOrd="0" presId="urn:microsoft.com/office/officeart/2005/8/layout/radial5"/>
    <dgm:cxn modelId="{C6BD003C-7B9D-474A-9281-A9D25FDD9490}" type="presParOf" srcId="{8AD8982C-47BE-4142-A2FE-F372281D0D49}" destId="{346016A6-8E1F-4D72-BEF0-A6F4717DD7CE}" srcOrd="0" destOrd="0" presId="urn:microsoft.com/office/officeart/2005/8/layout/radial5"/>
    <dgm:cxn modelId="{3D61EAA0-1D24-4A6A-81B8-DB04535B2073}" type="presParOf" srcId="{E52E0F62-4F01-420D-BAD0-5999C30CAA6B}" destId="{EFBF1012-F18C-49AC-B54A-71B7838895A1}" srcOrd="22" destOrd="0" presId="urn:microsoft.com/office/officeart/2005/8/layout/radial5"/>
    <dgm:cxn modelId="{310F9969-24F8-4840-B056-7F585BB41868}" type="presParOf" srcId="{E52E0F62-4F01-420D-BAD0-5999C30CAA6B}" destId="{04ED606A-3B56-49AE-AC12-C6E687351CDE}" srcOrd="23" destOrd="0" presId="urn:microsoft.com/office/officeart/2005/8/layout/radial5"/>
    <dgm:cxn modelId="{6FA27F5A-7801-479A-AE18-73391DF425B6}" type="presParOf" srcId="{04ED606A-3B56-49AE-AC12-C6E687351CDE}" destId="{D52567A0-B061-4A74-9E1B-90A3E7BC9944}" srcOrd="0" destOrd="0" presId="urn:microsoft.com/office/officeart/2005/8/layout/radial5"/>
    <dgm:cxn modelId="{E5DB5289-40B1-4AF6-B32A-082A46B4D0B4}" type="presParOf" srcId="{E52E0F62-4F01-420D-BAD0-5999C30CAA6B}" destId="{0EACB3DB-408F-4F71-8F7C-5C9876219509}" srcOrd="24" destOrd="0" presId="urn:microsoft.com/office/officeart/2005/8/layout/radial5"/>
    <dgm:cxn modelId="{74759FCC-25D0-4EFC-862C-941F5C79FB2D}" type="presParOf" srcId="{E52E0F62-4F01-420D-BAD0-5999C30CAA6B}" destId="{4E76BDF7-ADAF-44A4-83E0-BD275301A06F}" srcOrd="25" destOrd="0" presId="urn:microsoft.com/office/officeart/2005/8/layout/radial5"/>
    <dgm:cxn modelId="{5E51E196-B5DC-4436-9C3E-08CCC8AEB00F}" type="presParOf" srcId="{4E76BDF7-ADAF-44A4-83E0-BD275301A06F}" destId="{09FA735A-FEBD-4AF0-A7CB-DC0968EF994A}" srcOrd="0" destOrd="0" presId="urn:microsoft.com/office/officeart/2005/8/layout/radial5"/>
    <dgm:cxn modelId="{23AD6363-A05D-4A79-B386-DA2F7D07D36E}" type="presParOf" srcId="{E52E0F62-4F01-420D-BAD0-5999C30CAA6B}" destId="{604E94DD-6BC1-4FD6-9BEF-D1496E086A3F}" srcOrd="2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EC25E-C473-43D9-8DC6-1CCDFD5124CF}">
      <dsp:nvSpPr>
        <dsp:cNvPr id="0" name=""/>
        <dsp:cNvSpPr/>
      </dsp:nvSpPr>
      <dsp:spPr>
        <a:xfrm>
          <a:off x="3728399" y="2614220"/>
          <a:ext cx="1116990" cy="11169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3891978" y="2777799"/>
        <a:ext cx="789832" cy="789832"/>
      </dsp:txXfrm>
    </dsp:sp>
    <dsp:sp modelId="{818C2B9F-3D39-483A-9685-E5426B2FDF79}">
      <dsp:nvSpPr>
        <dsp:cNvPr id="0" name=""/>
        <dsp:cNvSpPr/>
      </dsp:nvSpPr>
      <dsp:spPr>
        <a:xfrm rot="16296211">
          <a:off x="3981178" y="1712688"/>
          <a:ext cx="677382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4063447" y="1910142"/>
        <a:ext cx="508107" cy="338550"/>
      </dsp:txXfrm>
    </dsp:sp>
    <dsp:sp modelId="{0E438606-1C67-44BE-B88F-31B7381F0570}">
      <dsp:nvSpPr>
        <dsp:cNvPr id="0" name=""/>
        <dsp:cNvSpPr/>
      </dsp:nvSpPr>
      <dsp:spPr>
        <a:xfrm>
          <a:off x="3566769" y="-336836"/>
          <a:ext cx="1589881" cy="16740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КДНиЗП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99602" y="-91676"/>
        <a:ext cx="1124215" cy="1183740"/>
      </dsp:txXfrm>
    </dsp:sp>
    <dsp:sp modelId="{45CB591C-9B6C-4355-A7C2-AE062E85126E}">
      <dsp:nvSpPr>
        <dsp:cNvPr id="0" name=""/>
        <dsp:cNvSpPr/>
      </dsp:nvSpPr>
      <dsp:spPr>
        <a:xfrm rot="17780472">
          <a:off x="4490851" y="1762832"/>
          <a:ext cx="750869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46284"/>
            <a:satOff val="-648"/>
            <a:lumOff val="-3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4537934" y="1951531"/>
        <a:ext cx="581594" cy="338550"/>
      </dsp:txXfrm>
    </dsp:sp>
    <dsp:sp modelId="{DD9277DD-A263-4460-A194-BAC8949E6539}">
      <dsp:nvSpPr>
        <dsp:cNvPr id="0" name=""/>
        <dsp:cNvSpPr/>
      </dsp:nvSpPr>
      <dsp:spPr>
        <a:xfrm>
          <a:off x="4793705" y="84834"/>
          <a:ext cx="1354090" cy="1393721"/>
        </a:xfrm>
        <a:prstGeom prst="ellipse">
          <a:avLst/>
        </a:prstGeom>
        <a:solidFill>
          <a:schemeClr val="accent2">
            <a:hueOff val="-546284"/>
            <a:satOff val="-648"/>
            <a:lumOff val="-3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ПДН</a:t>
          </a:r>
        </a:p>
      </dsp:txBody>
      <dsp:txXfrm>
        <a:off x="4992007" y="288940"/>
        <a:ext cx="957486" cy="985509"/>
      </dsp:txXfrm>
    </dsp:sp>
    <dsp:sp modelId="{A7DE5B4A-8B86-4675-BE14-763E1773FCE2}">
      <dsp:nvSpPr>
        <dsp:cNvPr id="0" name=""/>
        <dsp:cNvSpPr/>
      </dsp:nvSpPr>
      <dsp:spPr>
        <a:xfrm rot="19446870">
          <a:off x="4925310" y="2150080"/>
          <a:ext cx="770209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92567"/>
            <a:satOff val="-1296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4941375" y="2312542"/>
        <a:ext cx="600934" cy="338550"/>
      </dsp:txXfrm>
    </dsp:sp>
    <dsp:sp modelId="{9B3E978F-5111-4C3C-9E2D-FBF041C90535}">
      <dsp:nvSpPr>
        <dsp:cNvPr id="0" name=""/>
        <dsp:cNvSpPr/>
      </dsp:nvSpPr>
      <dsp:spPr>
        <a:xfrm>
          <a:off x="5775121" y="820903"/>
          <a:ext cx="1483297" cy="1477024"/>
        </a:xfrm>
        <a:prstGeom prst="ellipse">
          <a:avLst/>
        </a:prstGeom>
        <a:solidFill>
          <a:schemeClr val="accent2">
            <a:hueOff val="-1092567"/>
            <a:satOff val="-1296"/>
            <a:lumOff val="-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ЦЗН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 Горно-Алтайска</a:t>
          </a:r>
        </a:p>
      </dsp:txBody>
      <dsp:txXfrm>
        <a:off x="5992345" y="1037208"/>
        <a:ext cx="1048849" cy="1044414"/>
      </dsp:txXfrm>
    </dsp:sp>
    <dsp:sp modelId="{DC95DDF2-DEE3-44CA-82F1-310D2D394060}">
      <dsp:nvSpPr>
        <dsp:cNvPr id="0" name=""/>
        <dsp:cNvSpPr/>
      </dsp:nvSpPr>
      <dsp:spPr>
        <a:xfrm rot="21144365">
          <a:off x="5134100" y="2729560"/>
          <a:ext cx="721275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38851"/>
            <a:satOff val="-1944"/>
            <a:lumOff val="-10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5134842" y="2853595"/>
        <a:ext cx="552000" cy="338550"/>
      </dsp:txXfrm>
    </dsp:sp>
    <dsp:sp modelId="{87B51801-CF6F-4111-A896-EC6A717E70A9}">
      <dsp:nvSpPr>
        <dsp:cNvPr id="0" name=""/>
        <dsp:cNvSpPr/>
      </dsp:nvSpPr>
      <dsp:spPr>
        <a:xfrm>
          <a:off x="6184086" y="2047709"/>
          <a:ext cx="1433570" cy="1553018"/>
        </a:xfrm>
        <a:prstGeom prst="ellipse">
          <a:avLst/>
        </a:prstGeom>
        <a:solidFill>
          <a:schemeClr val="accent2">
            <a:hueOff val="-1638851"/>
            <a:satOff val="-1944"/>
            <a:lumOff val="-10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КЦСОН</a:t>
          </a:r>
        </a:p>
      </dsp:txBody>
      <dsp:txXfrm>
        <a:off x="6394027" y="2275143"/>
        <a:ext cx="1013688" cy="1098150"/>
      </dsp:txXfrm>
    </dsp:sp>
    <dsp:sp modelId="{6B6BDE4D-4AE6-49AD-86DC-614F167C9084}">
      <dsp:nvSpPr>
        <dsp:cNvPr id="0" name=""/>
        <dsp:cNvSpPr/>
      </dsp:nvSpPr>
      <dsp:spPr>
        <a:xfrm rot="1246154">
          <a:off x="5066874" y="3323848"/>
          <a:ext cx="724851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5072374" y="3406685"/>
        <a:ext cx="555576" cy="338550"/>
      </dsp:txXfrm>
    </dsp:sp>
    <dsp:sp modelId="{C3B0A8ED-F95B-400D-A658-0585A2662966}">
      <dsp:nvSpPr>
        <dsp:cNvPr id="0" name=""/>
        <dsp:cNvSpPr/>
      </dsp:nvSpPr>
      <dsp:spPr>
        <a:xfrm>
          <a:off x="6022649" y="3436226"/>
          <a:ext cx="1587033" cy="1391431"/>
        </a:xfrm>
        <a:prstGeom prst="ellipse">
          <a:avLst/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Кожно-венерологический диспансер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5065" y="3639996"/>
        <a:ext cx="1122201" cy="983891"/>
      </dsp:txXfrm>
    </dsp:sp>
    <dsp:sp modelId="{1434603C-0B2A-48DA-BB9E-D7589B993D21}">
      <dsp:nvSpPr>
        <dsp:cNvPr id="0" name=""/>
        <dsp:cNvSpPr/>
      </dsp:nvSpPr>
      <dsp:spPr>
        <a:xfrm rot="2868854">
          <a:off x="4742996" y="3784320"/>
          <a:ext cx="707756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731418"/>
            <a:satOff val="-3240"/>
            <a:lumOff val="-17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4770796" y="3834456"/>
        <a:ext cx="538481" cy="338550"/>
      </dsp:txXfrm>
    </dsp:sp>
    <dsp:sp modelId="{E4187F22-09A7-4CCF-AF30-9A155EBAEDA9}">
      <dsp:nvSpPr>
        <dsp:cNvPr id="0" name=""/>
        <dsp:cNvSpPr/>
      </dsp:nvSpPr>
      <dsp:spPr>
        <a:xfrm>
          <a:off x="5236425" y="4419632"/>
          <a:ext cx="1687124" cy="1463153"/>
        </a:xfrm>
        <a:prstGeom prst="ellipse">
          <a:avLst/>
        </a:prstGeom>
        <a:solidFill>
          <a:schemeClr val="accent2">
            <a:hueOff val="-2731418"/>
            <a:satOff val="-3240"/>
            <a:lumOff val="-17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Молодежный центр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 Горно-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Алтайска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3499" y="4633906"/>
        <a:ext cx="1192976" cy="1034605"/>
      </dsp:txXfrm>
    </dsp:sp>
    <dsp:sp modelId="{83BDE72F-5EEC-407D-91BB-00A7E13CE1B3}">
      <dsp:nvSpPr>
        <dsp:cNvPr id="0" name=""/>
        <dsp:cNvSpPr/>
      </dsp:nvSpPr>
      <dsp:spPr>
        <a:xfrm rot="4528249">
          <a:off x="4255954" y="3991535"/>
          <a:ext cx="632525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4319358" y="4022454"/>
        <a:ext cx="463250" cy="338550"/>
      </dsp:txXfrm>
    </dsp:sp>
    <dsp:sp modelId="{9434C9AF-FE14-47AD-8A8C-38F397B33184}">
      <dsp:nvSpPr>
        <dsp:cNvPr id="0" name=""/>
        <dsp:cNvSpPr/>
      </dsp:nvSpPr>
      <dsp:spPr>
        <a:xfrm>
          <a:off x="4232565" y="4828464"/>
          <a:ext cx="1414103" cy="1725699"/>
        </a:xfrm>
        <a:prstGeom prst="ellipse">
          <a:avLst/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Библиотека им. М.В. </a:t>
          </a:r>
          <a:r>
            <a:rPr lang="ru-RU" sz="1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Чевалкова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9656" y="5081187"/>
        <a:ext cx="999921" cy="1220253"/>
      </dsp:txXfrm>
    </dsp:sp>
    <dsp:sp modelId="{978F81D2-0165-490B-A30F-6BA4EE4F856B}">
      <dsp:nvSpPr>
        <dsp:cNvPr id="0" name=""/>
        <dsp:cNvSpPr/>
      </dsp:nvSpPr>
      <dsp:spPr>
        <a:xfrm rot="6175656">
          <a:off x="3709911" y="4007029"/>
          <a:ext cx="641438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823985"/>
            <a:satOff val="-4536"/>
            <a:lumOff val="-24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3813484" y="4037387"/>
        <a:ext cx="472163" cy="338550"/>
      </dsp:txXfrm>
    </dsp:sp>
    <dsp:sp modelId="{A796C93F-D15F-476D-8C60-0D6C290259D2}">
      <dsp:nvSpPr>
        <dsp:cNvPr id="0" name=""/>
        <dsp:cNvSpPr/>
      </dsp:nvSpPr>
      <dsp:spPr>
        <a:xfrm>
          <a:off x="2946416" y="4863124"/>
          <a:ext cx="1488594" cy="1813812"/>
        </a:xfrm>
        <a:prstGeom prst="ellipse">
          <a:avLst/>
        </a:prstGeom>
        <a:solidFill>
          <a:schemeClr val="accent2">
            <a:hueOff val="-3823985"/>
            <a:satOff val="-4536"/>
            <a:lumOff val="-24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БУЗ РА </a:t>
          </a:r>
        </a:p>
      </dsp:txBody>
      <dsp:txXfrm>
        <a:off x="3164416" y="5128751"/>
        <a:ext cx="1052594" cy="1282558"/>
      </dsp:txXfrm>
    </dsp:sp>
    <dsp:sp modelId="{C2132D16-9CD9-4B24-B828-682182D527B7}">
      <dsp:nvSpPr>
        <dsp:cNvPr id="0" name=""/>
        <dsp:cNvSpPr/>
      </dsp:nvSpPr>
      <dsp:spPr>
        <a:xfrm rot="7892308">
          <a:off x="3144424" y="3786458"/>
          <a:ext cx="697602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3285187" y="3835956"/>
        <a:ext cx="528327" cy="338550"/>
      </dsp:txXfrm>
    </dsp:sp>
    <dsp:sp modelId="{8D275B60-0D95-4FCD-B4F7-52493979294E}">
      <dsp:nvSpPr>
        <dsp:cNvPr id="0" name=""/>
        <dsp:cNvSpPr/>
      </dsp:nvSpPr>
      <dsp:spPr>
        <a:xfrm>
          <a:off x="1719553" y="4312629"/>
          <a:ext cx="1547114" cy="1769701"/>
        </a:xfrm>
        <a:prstGeom prst="ellipse">
          <a:avLst/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Республиканская детская библиотека </a:t>
          </a:r>
        </a:p>
      </dsp:txBody>
      <dsp:txXfrm>
        <a:off x="1946123" y="4571796"/>
        <a:ext cx="1093974" cy="1251367"/>
      </dsp:txXfrm>
    </dsp:sp>
    <dsp:sp modelId="{93BA7D17-2C2B-4389-8747-DEE2862C6024}">
      <dsp:nvSpPr>
        <dsp:cNvPr id="0" name=""/>
        <dsp:cNvSpPr/>
      </dsp:nvSpPr>
      <dsp:spPr>
        <a:xfrm rot="9553846">
          <a:off x="2821911" y="3314309"/>
          <a:ext cx="695456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916553"/>
            <a:satOff val="-5832"/>
            <a:lumOff val="-30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2985686" y="3397146"/>
        <a:ext cx="526181" cy="338550"/>
      </dsp:txXfrm>
    </dsp:sp>
    <dsp:sp modelId="{61D73628-2B76-4829-9DFA-8849AA9AAFC4}">
      <dsp:nvSpPr>
        <dsp:cNvPr id="0" name=""/>
        <dsp:cNvSpPr/>
      </dsp:nvSpPr>
      <dsp:spPr>
        <a:xfrm>
          <a:off x="901594" y="3413090"/>
          <a:ext cx="1712057" cy="1437702"/>
        </a:xfrm>
        <a:prstGeom prst="ellipse">
          <a:avLst/>
        </a:prstGeom>
        <a:solidFill>
          <a:schemeClr val="accent2">
            <a:hueOff val="-4916553"/>
            <a:satOff val="-5832"/>
            <a:lumOff val="-30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УСПН г. Горно-Алтайска</a:t>
          </a:r>
        </a:p>
      </dsp:txBody>
      <dsp:txXfrm>
        <a:off x="1152319" y="3623637"/>
        <a:ext cx="1210607" cy="1016608"/>
      </dsp:txXfrm>
    </dsp:sp>
    <dsp:sp modelId="{8AD8982C-47BE-4142-A2FE-F372281D0D49}">
      <dsp:nvSpPr>
        <dsp:cNvPr id="0" name=""/>
        <dsp:cNvSpPr/>
      </dsp:nvSpPr>
      <dsp:spPr>
        <a:xfrm rot="11268712">
          <a:off x="2608878" y="2715226"/>
          <a:ext cx="799589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462836"/>
            <a:satOff val="-6480"/>
            <a:lumOff val="-34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2777368" y="2839580"/>
        <a:ext cx="630314" cy="338550"/>
      </dsp:txXfrm>
    </dsp:sp>
    <dsp:sp modelId="{EFBF1012-F18C-49AC-B54A-71B7838895A1}">
      <dsp:nvSpPr>
        <dsp:cNvPr id="0" name=""/>
        <dsp:cNvSpPr/>
      </dsp:nvSpPr>
      <dsp:spPr>
        <a:xfrm>
          <a:off x="656266" y="1777062"/>
          <a:ext cx="1587262" cy="2012869"/>
        </a:xfrm>
        <a:prstGeom prst="ellipse">
          <a:avLst/>
        </a:prstGeom>
        <a:solidFill>
          <a:schemeClr val="accent2">
            <a:hueOff val="-5462836"/>
            <a:satOff val="-6480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РОО «Женщины Алтая –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Алтайдын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Эпшилери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РА </a:t>
          </a:r>
        </a:p>
      </dsp:txBody>
      <dsp:txXfrm>
        <a:off x="888715" y="2071840"/>
        <a:ext cx="1122364" cy="1423313"/>
      </dsp:txXfrm>
    </dsp:sp>
    <dsp:sp modelId="{04ED606A-3B56-49AE-AC12-C6E687351CDE}">
      <dsp:nvSpPr>
        <dsp:cNvPr id="0" name=""/>
        <dsp:cNvSpPr/>
      </dsp:nvSpPr>
      <dsp:spPr>
        <a:xfrm rot="13061910">
          <a:off x="2976327" y="2151952"/>
          <a:ext cx="709658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009120"/>
            <a:satOff val="-7128"/>
            <a:lumOff val="-37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3127933" y="2316558"/>
        <a:ext cx="540383" cy="338550"/>
      </dsp:txXfrm>
    </dsp:sp>
    <dsp:sp modelId="{0EACB3DB-408F-4F71-8F7C-5C9876219509}">
      <dsp:nvSpPr>
        <dsp:cNvPr id="0" name=""/>
        <dsp:cNvSpPr/>
      </dsp:nvSpPr>
      <dsp:spPr>
        <a:xfrm>
          <a:off x="1380479" y="613472"/>
          <a:ext cx="1529738" cy="1808315"/>
        </a:xfrm>
        <a:prstGeom prst="ellipse">
          <a:avLst/>
        </a:prstGeom>
        <a:solidFill>
          <a:schemeClr val="accent2">
            <a:hueOff val="-6009120"/>
            <a:satOff val="-7128"/>
            <a:lumOff val="-377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Молодежный православный клуб «Остров</a:t>
          </a:r>
          <a:r>
            <a:rPr lang="ru-RU" sz="900" kern="1200" dirty="0">
              <a:solidFill>
                <a:schemeClr val="tx1"/>
              </a:solidFill>
            </a:rPr>
            <a:t>»</a:t>
          </a:r>
        </a:p>
      </dsp:txBody>
      <dsp:txXfrm>
        <a:off x="1604504" y="878294"/>
        <a:ext cx="1081688" cy="1278671"/>
      </dsp:txXfrm>
    </dsp:sp>
    <dsp:sp modelId="{4E76BDF7-ADAF-44A4-83E0-BD275301A06F}">
      <dsp:nvSpPr>
        <dsp:cNvPr id="0" name=""/>
        <dsp:cNvSpPr/>
      </dsp:nvSpPr>
      <dsp:spPr>
        <a:xfrm rot="14631790">
          <a:off x="3441108" y="1843631"/>
          <a:ext cx="664102" cy="564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3563030" y="2032464"/>
        <a:ext cx="494827" cy="338550"/>
      </dsp:txXfrm>
    </dsp:sp>
    <dsp:sp modelId="{604E94DD-6BC1-4FD6-9BEF-D1496E086A3F}">
      <dsp:nvSpPr>
        <dsp:cNvPr id="0" name=""/>
        <dsp:cNvSpPr/>
      </dsp:nvSpPr>
      <dsp:spPr>
        <a:xfrm>
          <a:off x="2339956" y="-103977"/>
          <a:ext cx="1543260" cy="1762979"/>
        </a:xfrm>
        <a:prstGeom prst="ellipse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культуры спорта и молодежной политика </a:t>
          </a:r>
        </a:p>
      </dsp:txBody>
      <dsp:txXfrm>
        <a:off x="2565961" y="154205"/>
        <a:ext cx="1091250" cy="1246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BAAA2-1860-473A-9501-4ADD5F1BA897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EF696-06EA-4BD4-B703-ED0175429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67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6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6397" y="188640"/>
            <a:ext cx="89623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бще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браз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вательн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учреждение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«Вечерняя (сменная)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бще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браз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вательная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 Горно-Алтайска»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65967"/>
            <a:ext cx="3888432" cy="4377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39551" y="1988840"/>
            <a:ext cx="4680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системы социально-педагогического сопровождения </a:t>
            </a:r>
          </a:p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в трудных ситуациях</a:t>
            </a:r>
          </a:p>
        </p:txBody>
      </p:sp>
    </p:spTree>
    <p:extLst>
      <p:ext uri="{BB962C8B-B14F-4D97-AF65-F5344CB8AC3E}">
        <p14:creationId xmlns:p14="http://schemas.microsoft.com/office/powerpoint/2010/main" val="4246646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827584" y="476671"/>
            <a:ext cx="7521079" cy="648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ПРИЕМЫ  РАБОТЫ С ДЕТЬМИ, НАХОДЯЩИМИСЯ В СЛОЖНОЙ ЖИЗНЕННОЙ СИТУАЦИИ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827584" y="1196753"/>
            <a:ext cx="7625854" cy="50405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 algn="just">
              <a:spcBef>
                <a:spcPts val="800"/>
              </a:spcBef>
              <a:buFont typeface="Wingdings" charset="2"/>
              <a:buChar char="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Контроль и наблюдение за поведением и обучением детей, находящихся в СОП; систематическое отслеживание посещаемости занятий трудновоспитуемыми учениками.</a:t>
            </a:r>
          </a:p>
          <a:p>
            <a:pPr marL="338138" indent="-338138" algn="just">
              <a:spcBef>
                <a:spcPts val="800"/>
              </a:spcBef>
              <a:buFont typeface="Wingdings" charset="2"/>
              <a:buChar char="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Приглашение при необходимости на Совет профилактики школы.</a:t>
            </a:r>
          </a:p>
          <a:p>
            <a:pPr marL="338138" indent="-338138" algn="just">
              <a:spcBef>
                <a:spcPts val="800"/>
              </a:spcBef>
              <a:buFont typeface="Wingdings" charset="2"/>
              <a:buChar char="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Назначение шефа - куратора над трудновоспитуемым учеником.</a:t>
            </a:r>
          </a:p>
          <a:p>
            <a:pPr marL="338138" indent="-338138" algn="just">
              <a:spcBef>
                <a:spcPts val="800"/>
              </a:spcBef>
              <a:buFont typeface="Wingdings" charset="2"/>
              <a:buChar char="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Вовлечение трудновоспитуемого подростка в трудовую, спортивную и творческую кружковую деятельность. </a:t>
            </a:r>
          </a:p>
          <a:p>
            <a:pPr marL="338138" indent="-338138" algn="just">
              <a:spcBef>
                <a:spcPts val="800"/>
              </a:spcBef>
              <a:buFont typeface="Wingdings" charset="2"/>
              <a:buChar char="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Обучение трудновоспитуемых подростков методам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поведения.</a:t>
            </a:r>
          </a:p>
          <a:p>
            <a:pPr marL="338138" indent="-338138">
              <a:spcBef>
                <a:spcPts val="800"/>
              </a:spcBef>
              <a:buFont typeface="Wingdings" charset="2"/>
              <a:buChar char="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профилактических классных часов  и коррекционно- развивающих занятий (тренинги, игры). </a:t>
            </a:r>
          </a:p>
          <a:p>
            <a:pPr marL="338138" indent="-338138">
              <a:spcBef>
                <a:spcPts val="800"/>
              </a:spcBef>
              <a:buClrTx/>
              <a:buSzTx/>
              <a:buFontTx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58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16890752"/>
              </p:ext>
            </p:extLst>
          </p:nvPr>
        </p:nvGraphicFramePr>
        <p:xfrm>
          <a:off x="179512" y="188640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52" y="2492896"/>
            <a:ext cx="1728192" cy="1777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6949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7" y="290153"/>
            <a:ext cx="767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  им. М.В.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Чевалкова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9485"/>
            <a:ext cx="3004127" cy="2235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44" y="836712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488" y="2935231"/>
            <a:ext cx="33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республиканская библиотека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498776"/>
            <a:ext cx="3646201" cy="2104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" y="3581562"/>
            <a:ext cx="4250423" cy="28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04664"/>
            <a:ext cx="5875055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  <a:br>
              <a:rPr lang="ru-RU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2832741" cy="187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46" y="980728"/>
            <a:ext cx="2808310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2880320" cy="1992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49" y="2996952"/>
            <a:ext cx="2677304" cy="2007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80728"/>
            <a:ext cx="2808312" cy="1872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96952"/>
            <a:ext cx="2843808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5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6395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ПДН,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КДНиЗП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г. Горно-Алтайска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" y="729101"/>
            <a:ext cx="2991859" cy="2216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8" y="710837"/>
            <a:ext cx="2952328" cy="221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" y="3068960"/>
            <a:ext cx="2970142" cy="2088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86" y="729101"/>
            <a:ext cx="2802762" cy="217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53" y="3037647"/>
            <a:ext cx="2867811" cy="21508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1" y="3045631"/>
            <a:ext cx="2776514" cy="22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0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05313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Беседы с представителями религиозных конфессий о смысле жизни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7" y="1060490"/>
            <a:ext cx="2782296" cy="200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060490"/>
            <a:ext cx="2783176" cy="2039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0" y="3356992"/>
            <a:ext cx="2875962" cy="197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99" y="3374128"/>
            <a:ext cx="2944322" cy="208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060489"/>
            <a:ext cx="2448272" cy="2012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74128"/>
            <a:ext cx="2461280" cy="20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32193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УСПН г. Горно-Алтайска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" y="785905"/>
            <a:ext cx="2808312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35" y="805337"/>
            <a:ext cx="2917037" cy="1944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6" y="2924944"/>
            <a:ext cx="3074084" cy="20493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87020"/>
            <a:ext cx="3130690" cy="2349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98" y="783601"/>
            <a:ext cx="2620266" cy="1966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64904"/>
            <a:ext cx="2246467" cy="39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17847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РОО «Женщины Алтая 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Алтайдын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Эпшилери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8" y="903549"/>
            <a:ext cx="3032768" cy="2021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73894"/>
            <a:ext cx="2628292" cy="1951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28982"/>
            <a:ext cx="2929090" cy="1970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8" y="3162905"/>
            <a:ext cx="3321957" cy="22146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87" y="3181394"/>
            <a:ext cx="3389294" cy="2213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11" y="4605674"/>
            <a:ext cx="2748562" cy="20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5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9" y="149731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БУЗ РА «Республиканская больница»,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БУЗ РА «Кожно-венерологический диспансер»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12625"/>
            <a:ext cx="3281014" cy="209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" y="3284984"/>
            <a:ext cx="3480352" cy="222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65888"/>
            <a:ext cx="2465831" cy="3287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9" y="3109071"/>
            <a:ext cx="2820732" cy="211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81777"/>
            <a:ext cx="2648434" cy="1986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61048"/>
            <a:ext cx="3469392" cy="260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3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центр г. Горно-Алтайска,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ЦЗН г. Горно-Алтайска</a:t>
            </a: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4982"/>
            <a:ext cx="2839796" cy="212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88" y="1050270"/>
            <a:ext cx="2865432" cy="212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0" y="3313922"/>
            <a:ext cx="2831208" cy="209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38401"/>
            <a:ext cx="2563714" cy="3429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12" y="3313922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1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05188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педагогического состава - 34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Социально-психологическая служба: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– 2; социальный педагог – 2;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– 1; учитель-логопед -1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27773"/>
            <a:ext cx="7632848" cy="479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40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686" y="5619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КЦСОН, БУ РА центр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ПМСС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078"/>
            <a:ext cx="2318862" cy="231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32447"/>
            <a:ext cx="3798168" cy="235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4571"/>
            <a:ext cx="3417466" cy="2557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80" y="3114571"/>
            <a:ext cx="3627290" cy="2488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69" y="692696"/>
            <a:ext cx="2574575" cy="55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66376" y="135464"/>
            <a:ext cx="769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Занятия по психологии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2873"/>
            <a:ext cx="2679762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22313"/>
            <a:ext cx="2232248" cy="3642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42873"/>
            <a:ext cx="2987824" cy="1991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6"/>
          <a:stretch/>
        </p:blipFill>
        <p:spPr>
          <a:xfrm>
            <a:off x="5786952" y="2705270"/>
            <a:ext cx="3275856" cy="2105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-13344" r="-739" b="13344"/>
          <a:stretch/>
        </p:blipFill>
        <p:spPr>
          <a:xfrm>
            <a:off x="323528" y="4048738"/>
            <a:ext cx="3563888" cy="2258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/>
        </p:blipFill>
        <p:spPr>
          <a:xfrm>
            <a:off x="3907430" y="4581128"/>
            <a:ext cx="3523138" cy="20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5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2830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814" y="1124744"/>
            <a:ext cx="8515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2022-2023 учебном году в МБОУ «Вечерняя школа г. Горно-Алтайска»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реализуется 12 программ дополнительного образования: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86853"/>
              </p:ext>
            </p:extLst>
          </p:nvPr>
        </p:nvGraphicFramePr>
        <p:xfrm>
          <a:off x="1513481" y="1988840"/>
          <a:ext cx="5612981" cy="3960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2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«Готовим спектакль сами»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«Виртуальный школьный музей»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«Школа молодой семьи»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«Юный дизайнер»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Военно-патриотический клуб  «Каскад»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«Школьная служба примирения»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Добротворцы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спортивный клуб «Атлант» Волейбол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Шахматы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«Виртуальная реальность»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«Вечёрка» (вокал)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392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67" y="355449"/>
            <a:ext cx="3140761" cy="2093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7121"/>
            <a:ext cx="3187606" cy="2125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396854" cy="4261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147368" cy="3279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36912"/>
            <a:ext cx="2797820" cy="31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7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44"/>
            <a:ext cx="4067944" cy="3050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44"/>
            <a:ext cx="4067944" cy="3050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234672"/>
            <a:ext cx="4427984" cy="2958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97" y="3234672"/>
            <a:ext cx="3888467" cy="29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7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02" y="116632"/>
            <a:ext cx="3213956" cy="2143056"/>
          </a:xfrm>
          <a:prstGeom prst="rect">
            <a:avLst/>
          </a:prstGeom>
        </p:spPr>
      </p:pic>
      <p:pic>
        <p:nvPicPr>
          <p:cNvPr id="3" name="Picture 1" descr="F:\школьный театр 26.03.2019г\DSC_0968.JPG"/>
          <p:cNvPicPr>
            <a:picLocks noChangeAspect="1" noChangeArrowheads="1"/>
          </p:cNvPicPr>
          <p:nvPr/>
        </p:nvPicPr>
        <p:blipFill rotWithShape="1">
          <a:blip r:embed="rId3"/>
          <a:srcRect l="7050" t="26035" r="32647" b="789"/>
          <a:stretch/>
        </p:blipFill>
        <p:spPr bwMode="auto">
          <a:xfrm>
            <a:off x="6156176" y="260648"/>
            <a:ext cx="2592288" cy="233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/>
          <a:srcRect l="18259" t="14327" r="325" b="2800"/>
          <a:stretch/>
        </p:blipFill>
        <p:spPr bwMode="auto">
          <a:xfrm>
            <a:off x="2474592" y="2132856"/>
            <a:ext cx="3186516" cy="226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76" y="2326891"/>
            <a:ext cx="3102188" cy="2068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r="15569"/>
          <a:stretch/>
        </p:blipFill>
        <p:spPr>
          <a:xfrm>
            <a:off x="179512" y="116632"/>
            <a:ext cx="2304289" cy="5047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1685"/>
            <a:ext cx="3384099" cy="2256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01" y="4293096"/>
            <a:ext cx="3532150" cy="23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87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C:\Users\1\Pictures\2019-04-10\aXWv1BqTH1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43" t="24432" r="16019" b="10183"/>
          <a:stretch/>
        </p:blipFill>
        <p:spPr bwMode="auto">
          <a:xfrm>
            <a:off x="165832" y="284695"/>
            <a:ext cx="3400969" cy="262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16" y="83512"/>
            <a:ext cx="35353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188640"/>
            <a:ext cx="2798043" cy="3730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" y="2708920"/>
            <a:ext cx="2796888" cy="3941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4" y="2937945"/>
            <a:ext cx="4644008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93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sun9-50.userapi.com/c850728/v850728703/1e27dc/8nbCUEZkIK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"/>
          <a:stretch/>
        </p:blipFill>
        <p:spPr bwMode="auto">
          <a:xfrm>
            <a:off x="179512" y="188640"/>
            <a:ext cx="3456384" cy="240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sun9-37.userapi.com/c845323/v845323472/1f716c/Eq10Kpdhya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t="5545" r="11513"/>
          <a:stretch/>
        </p:blipFill>
        <p:spPr bwMode="auto">
          <a:xfrm>
            <a:off x="3635896" y="188640"/>
            <a:ext cx="2840629" cy="240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8" y="2852936"/>
            <a:ext cx="4234810" cy="3322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5488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0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4083918" cy="544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624"/>
            <a:ext cx="3779912" cy="2825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6952"/>
            <a:ext cx="38439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11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004048" cy="3336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5019473" cy="2928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8640"/>
            <a:ext cx="329183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946496" y="188640"/>
            <a:ext cx="7521575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 ПСИХОЛОГО – ПЕДАГОГИЧЕСКОГО СОПРОВОЖДЕНИЯ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822324" y="1663039"/>
            <a:ext cx="7521575" cy="403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</a:t>
            </a:r>
            <a:r>
              <a:rPr lang="ru-RU" sz="2400" i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формирование самостоятельной, ответственной и социально-мобильной личности, способной  к успешной социализации в обществе и активной адаптации на рынке труда, а также сопровождение семей, оказавшихся в СОП и находящихся на грани социально опасной ситуации, оказание содействия в их успешной социальной реабилитации и адаптации в современных условиях, психолого-педагогическая поддержка таких семей.</a:t>
            </a:r>
          </a:p>
        </p:txBody>
      </p:sp>
    </p:spTree>
    <p:extLst>
      <p:ext uri="{BB962C8B-B14F-4D97-AF65-F5344CB8AC3E}">
        <p14:creationId xmlns:p14="http://schemas.microsoft.com/office/powerpoint/2010/main" val="22117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836712"/>
            <a:ext cx="74168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моменты</a:t>
            </a:r>
          </a:p>
          <a:p>
            <a:pPr lvl="0" algn="ctr"/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слабая заинтересованность родителей в вопросах профилактики суицидального, </a:t>
            </a:r>
            <a:r>
              <a:rPr lang="ru-RU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аддиктивного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детей и подростков;</a:t>
            </a:r>
          </a:p>
          <a:p>
            <a:pPr lvl="0" algn="ctr"/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низкий уровень взаимодействия родителей со специалистами социально-психологической службы. </a:t>
            </a:r>
          </a:p>
        </p:txBody>
      </p:sp>
    </p:spTree>
    <p:extLst>
      <p:ext uri="{BB962C8B-B14F-4D97-AF65-F5344CB8AC3E}">
        <p14:creationId xmlns:p14="http://schemas.microsoft.com/office/powerpoint/2010/main" val="2465189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мероприятия по профилактике деструктивного поведения как на муниципальном, так и на региональном уровне на 2022-2023 учебный год: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283" y="2132856"/>
            <a:ext cx="86409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 мероприятия, направленные на  вовлечение  всех учащихся  в жизнь школы и предупреждение их школьных трудностей и социальной </a:t>
            </a:r>
            <a:r>
              <a:rPr lang="ru-RU" i="1" dirty="0" err="1">
                <a:latin typeface="Times New Roman"/>
                <a:ea typeface="Calibri"/>
                <a:cs typeface="Times New Roman"/>
              </a:rPr>
              <a:t>дезадаптации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;</a:t>
            </a:r>
            <a:endParaRPr lang="ru-RU" sz="1400" i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 мероприятия, направленные на  своевременное выявление и сопровождение всех учащихся, нуждающихся в особом  психолого- педагогическом  внимании при подготовке к государственной итоговой аттестации.</a:t>
            </a:r>
            <a:endParaRPr lang="ru-RU" sz="1400" i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 мероприятия, направленные на  усиление взаимодействия с родителями обучающихся;  оказание консультативной и медиативной помощи семьям, находящимся в трудной жизненной ситуации.</a:t>
            </a:r>
            <a:endParaRPr lang="ru-RU" sz="1400" i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 мероприятия, направленные на  повышение 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психолого-педагогической компетенции по вопросам обучения и воспитания  обучающихся  с девиациями в поведении.</a:t>
            </a:r>
            <a:endParaRPr lang="ru-RU" sz="1400" i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974723"/>
            <a:ext cx="1158133" cy="115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209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043514"/>
            <a:ext cx="6962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66836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39234"/>
            <a:ext cx="7884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 социально - педагогического сопровождения:</a:t>
            </a:r>
            <a:endParaRPr lang="ru-RU" sz="2800" dirty="0">
              <a:solidFill>
                <a:srgbClr val="DC2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916832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В отношении подростка: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защита прав личности обучающегося, обеспечение его психологической и физической безопасности, педагогическая поддержка и содействие в проблемных ситуациях;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квалифицированная комплексная диагностика возможностей и способностей, начиная с момента поступления в школу;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реализация коррекционных, профилактических программ преодоления трудностей в обучении, поведении, адекватных возможностям и особенностям каждого обучающегося;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ежедневное наблюдение в школе за эмоциональным состоянием каждого подростка, контроль динамики личностного, а также социального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1198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1583" y="1772816"/>
            <a:ext cx="7509087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В отношении семьи: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Налаживание </a:t>
            </a:r>
            <a:r>
              <a:rPr lang="ru-RU" sz="2000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детско</a:t>
            </a: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- родительских отношений;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Налаживание функционирования семьи;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Контроль за выполнением родителями своих обязанностей в отношении своих несовершеннолетних детей;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Помощь в решении проблем, препятствующих нормальной жизнедеятельности семьи и развитию несовершеннолетних детей.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7839" y="404664"/>
            <a:ext cx="7108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 социально - педагогического сопровождения:</a:t>
            </a:r>
            <a:endParaRPr lang="ru-RU" sz="2800" dirty="0">
              <a:solidFill>
                <a:srgbClr val="DC2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95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9705" y="129654"/>
            <a:ext cx="6840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обучающихся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 - 132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4618"/>
            <a:ext cx="8352928" cy="54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6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822325" y="365125"/>
            <a:ext cx="7521575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РАБОТЫ С СЕМЬЕЙ 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822325" y="1142984"/>
            <a:ext cx="7521575" cy="456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сбор и анализ информации об асоциальных семьях;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-постановка социального диагноза (выявление основных проблем семьи, находящейся в социально опасном положении, определение их показателей и причин возникновения);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выбор способов воздействия и планирование работы с семьей; </a:t>
            </a:r>
          </a:p>
          <a:p>
            <a:pPr algn="just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практическая работа по оказанию помощи семье. </a:t>
            </a:r>
          </a:p>
          <a:p>
            <a:pPr algn="just">
              <a:spcBef>
                <a:spcPts val="800"/>
              </a:spcBef>
              <a:buFont typeface="Wingdings" pitchFamily="2" charset="2"/>
              <a:buChar char="Ø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52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16832"/>
            <a:ext cx="7776864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патронатные посещения;</a:t>
            </a:r>
          </a:p>
          <a:p>
            <a:pPr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диагностика детско-родительских отношений в семьях, находящихся в СОП;</a:t>
            </a:r>
          </a:p>
          <a:p>
            <a:pPr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родительские собрания, лекторий;</a:t>
            </a:r>
          </a:p>
          <a:p>
            <a:pPr marL="342900" indent="-342900" algn="ctr">
              <a:spcBef>
                <a:spcPts val="800"/>
              </a:spcBef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сопровождение семей в виде консультаций,  бесед;</a:t>
            </a:r>
          </a:p>
          <a:p>
            <a:pPr marL="342900" indent="-342900" algn="ctr">
              <a:spcBef>
                <a:spcPts val="800"/>
              </a:spcBef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Информирование родителей через родительские чаты,</a:t>
            </a:r>
          </a:p>
          <a:p>
            <a:pPr algn="ctr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Итог работы с семьей является снятие семьи с учета.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548681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МЕТОДЫ РАБОТЫ С СЕМЬЕЙ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6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4727" y="116632"/>
            <a:ext cx="400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9"/>
          <a:stretch/>
        </p:blipFill>
        <p:spPr>
          <a:xfrm>
            <a:off x="866572" y="2810776"/>
            <a:ext cx="3080929" cy="213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2"/>
          <a:stretch/>
        </p:blipFill>
        <p:spPr>
          <a:xfrm>
            <a:off x="2987824" y="846420"/>
            <a:ext cx="3106492" cy="197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7" y="846420"/>
            <a:ext cx="2638841" cy="197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10776"/>
            <a:ext cx="2971672" cy="220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49" y="846420"/>
            <a:ext cx="2750615" cy="197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56" y="4725144"/>
            <a:ext cx="2772016" cy="207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9291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581</TotalTime>
  <Words>803</Words>
  <Application>Microsoft Office PowerPoint</Application>
  <PresentationFormat>Экран (4:3)</PresentationFormat>
  <Paragraphs>102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Профилактические 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Zam_po_VR</dc:creator>
  <cp:lastModifiedBy>Павел Коновалов</cp:lastModifiedBy>
  <cp:revision>63</cp:revision>
  <dcterms:created xsi:type="dcterms:W3CDTF">2021-01-19T01:41:43Z</dcterms:created>
  <dcterms:modified xsi:type="dcterms:W3CDTF">2022-11-23T04:47:41Z</dcterms:modified>
</cp:coreProperties>
</file>